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ndika"/>
      <p:regular r:id="rId25"/>
    </p:embeddedFont>
    <p:embeddedFont>
      <p:font typeface="Anton"/>
      <p:regular r:id="rId26"/>
    </p:embeddedFont>
    <p:embeddedFont>
      <p:font typeface="Gloria Hallelujah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nton-regular.fntdata"/><Relationship Id="rId25" Type="http://schemas.openxmlformats.org/officeDocument/2006/relationships/font" Target="fonts/Andika-regular.fntdata"/><Relationship Id="rId27" Type="http://schemas.openxmlformats.org/officeDocument/2006/relationships/font" Target="fonts/GloriaHallelujah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22c32e80c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22c32e80c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fb090497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fb090497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1fdc4dfe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1fdc4dfe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472168579d3786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472168579d3786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1fdc4dfe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1fdc4dfe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72168579d37869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72168579d37869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1fdc4df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1fdc4df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472168579d37869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472168579d37869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472168579d37869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472168579d37869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1fdc4df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1fdc4df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0fbc45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0fbc45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1fdc4df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1fdc4df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0e3186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0e3186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fb090497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fb090497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22c32e80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22c32e80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fb090497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fb090497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1fdc4df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1fdc4df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fb090497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fb090497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urfboard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28650" y="2572323"/>
            <a:ext cx="10565925" cy="3478757"/>
            <a:chOff x="-628650" y="2572323"/>
            <a:chExt cx="10565925" cy="3478757"/>
          </a:xfrm>
        </p:grpSpPr>
        <p:sp>
          <p:nvSpPr>
            <p:cNvPr id="10" name="Google Shape;10;p2"/>
            <p:cNvSpPr/>
            <p:nvPr/>
          </p:nvSpPr>
          <p:spPr>
            <a:xfrm>
              <a:off x="-125" y="2572323"/>
              <a:ext cx="9144000" cy="258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28650" y="3929975"/>
              <a:ext cx="10565925" cy="2121104"/>
            </a:xfrm>
            <a:custGeom>
              <a:rect b="b" l="l" r="r" t="t"/>
              <a:pathLst>
                <a:path extrusionOk="0" h="70492" w="422637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1551820" y="-368260"/>
            <a:ext cx="12013449" cy="3644141"/>
            <a:chOff x="-1551820" y="-368260"/>
            <a:chExt cx="12013449" cy="3644141"/>
          </a:xfrm>
        </p:grpSpPr>
        <p:sp>
          <p:nvSpPr>
            <p:cNvPr id="13" name="Google Shape;13;p2"/>
            <p:cNvSpPr/>
            <p:nvPr/>
          </p:nvSpPr>
          <p:spPr>
            <a:xfrm>
              <a:off x="7181425" y="1057500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3287725" y="655838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 rot="-1642488">
              <a:off x="7741143" y="1460486"/>
              <a:ext cx="2565674" cy="1298224"/>
              <a:chOff x="19279125" y="28273675"/>
              <a:chExt cx="2565725" cy="12982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 rot="1642488">
              <a:off x="-1397007" y="148911"/>
              <a:ext cx="2565674" cy="1298224"/>
              <a:chOff x="19279125" y="28273675"/>
              <a:chExt cx="2565725" cy="129825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 flipH="1" rot="900096">
              <a:off x="-1219966" y="1825542"/>
              <a:ext cx="2024065" cy="1024172"/>
              <a:chOff x="19279125" y="28273675"/>
              <a:chExt cx="2565725" cy="129825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" name="Google Shape;42;p2"/>
          <p:cNvSpPr txBox="1"/>
          <p:nvPr>
            <p:ph idx="1" type="subTitle"/>
          </p:nvPr>
        </p:nvSpPr>
        <p:spPr>
          <a:xfrm>
            <a:off x="4650000" y="3402025"/>
            <a:ext cx="24999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2"/>
          <p:cNvSpPr txBox="1"/>
          <p:nvPr>
            <p:ph type="ctrTitle"/>
          </p:nvPr>
        </p:nvSpPr>
        <p:spPr>
          <a:xfrm>
            <a:off x="4332888" y="646725"/>
            <a:ext cx="3159600" cy="27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/>
          <p:nvPr/>
        </p:nvSpPr>
        <p:spPr>
          <a:xfrm>
            <a:off x="-800" y="2571750"/>
            <a:ext cx="91440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 txBox="1"/>
          <p:nvPr>
            <p:ph hasCustomPrompt="1" type="title"/>
          </p:nvPr>
        </p:nvSpPr>
        <p:spPr>
          <a:xfrm>
            <a:off x="1501800" y="1613875"/>
            <a:ext cx="61404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/>
          <p:nvPr/>
        </p:nvSpPr>
        <p:spPr>
          <a:xfrm rot="10800000">
            <a:off x="194671" y="3959739"/>
            <a:ext cx="2772349" cy="1203062"/>
          </a:xfrm>
          <a:custGeom>
            <a:rect b="b" l="l" r="r" t="t"/>
            <a:pathLst>
              <a:path extrusionOk="0" h="88201" w="153105">
                <a:moveTo>
                  <a:pt x="31974" y="1"/>
                </a:moveTo>
                <a:cubicBezTo>
                  <a:pt x="15676" y="1"/>
                  <a:pt x="0" y="5350"/>
                  <a:pt x="5300" y="27413"/>
                </a:cubicBezTo>
                <a:cubicBezTo>
                  <a:pt x="7560" y="36871"/>
                  <a:pt x="14967" y="44654"/>
                  <a:pt x="23839" y="48693"/>
                </a:cubicBezTo>
                <a:cubicBezTo>
                  <a:pt x="27186" y="50241"/>
                  <a:pt x="30764" y="51308"/>
                  <a:pt x="33987" y="53149"/>
                </a:cubicBezTo>
                <a:cubicBezTo>
                  <a:pt x="43214" y="58380"/>
                  <a:pt x="48549" y="69177"/>
                  <a:pt x="58279" y="73424"/>
                </a:cubicBezTo>
                <a:cubicBezTo>
                  <a:pt x="62376" y="75198"/>
                  <a:pt x="66785" y="75614"/>
                  <a:pt x="71292" y="75614"/>
                </a:cubicBezTo>
                <a:cubicBezTo>
                  <a:pt x="75269" y="75614"/>
                  <a:pt x="79322" y="75290"/>
                  <a:pt x="83302" y="75290"/>
                </a:cubicBezTo>
                <a:cubicBezTo>
                  <a:pt x="87691" y="75290"/>
                  <a:pt x="91991" y="75683"/>
                  <a:pt x="96004" y="77337"/>
                </a:cubicBezTo>
                <a:cubicBezTo>
                  <a:pt x="100084" y="79032"/>
                  <a:pt x="103558" y="81919"/>
                  <a:pt x="107428" y="84054"/>
                </a:cubicBezTo>
                <a:cubicBezTo>
                  <a:pt x="112452" y="86822"/>
                  <a:pt x="118182" y="88200"/>
                  <a:pt x="123911" y="88200"/>
                </a:cubicBezTo>
                <a:cubicBezTo>
                  <a:pt x="130090" y="88200"/>
                  <a:pt x="136268" y="86597"/>
                  <a:pt x="141555" y="83405"/>
                </a:cubicBezTo>
                <a:cubicBezTo>
                  <a:pt x="144149" y="81857"/>
                  <a:pt x="146556" y="79932"/>
                  <a:pt x="148230" y="77421"/>
                </a:cubicBezTo>
                <a:cubicBezTo>
                  <a:pt x="153105" y="70139"/>
                  <a:pt x="150406" y="59991"/>
                  <a:pt x="145175" y="52982"/>
                </a:cubicBezTo>
                <a:cubicBezTo>
                  <a:pt x="129210" y="31703"/>
                  <a:pt x="97155" y="31410"/>
                  <a:pt x="75583" y="15801"/>
                </a:cubicBezTo>
                <a:cubicBezTo>
                  <a:pt x="71210" y="12641"/>
                  <a:pt x="67255" y="8833"/>
                  <a:pt x="62547" y="6197"/>
                </a:cubicBezTo>
                <a:cubicBezTo>
                  <a:pt x="57023" y="3079"/>
                  <a:pt x="50705" y="1719"/>
                  <a:pt x="44427" y="882"/>
                </a:cubicBezTo>
                <a:cubicBezTo>
                  <a:pt x="40471" y="361"/>
                  <a:pt x="36202" y="1"/>
                  <a:pt x="319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2110200" y="2957075"/>
            <a:ext cx="49236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11"/>
          <p:cNvSpPr/>
          <p:nvPr/>
        </p:nvSpPr>
        <p:spPr>
          <a:xfrm rot="1800424">
            <a:off x="-1564366" y="3704976"/>
            <a:ext cx="5155070" cy="1998490"/>
          </a:xfrm>
          <a:custGeom>
            <a:rect b="b" l="l" r="r" t="t"/>
            <a:pathLst>
              <a:path extrusionOk="0" h="70492" w="422637">
                <a:moveTo>
                  <a:pt x="422636" y="0"/>
                </a:moveTo>
                <a:lnTo>
                  <a:pt x="422636" y="30130"/>
                </a:lnTo>
                <a:cubicBezTo>
                  <a:pt x="412907" y="34629"/>
                  <a:pt x="402424" y="37851"/>
                  <a:pt x="392255" y="41534"/>
                </a:cubicBezTo>
                <a:cubicBezTo>
                  <a:pt x="368926" y="50050"/>
                  <a:pt x="346767" y="61453"/>
                  <a:pt x="322475" y="67479"/>
                </a:cubicBezTo>
                <a:cubicBezTo>
                  <a:pt x="319713" y="68149"/>
                  <a:pt x="316951" y="68755"/>
                  <a:pt x="314168" y="69299"/>
                </a:cubicBezTo>
                <a:lnTo>
                  <a:pt x="185237" y="69299"/>
                </a:lnTo>
                <a:cubicBezTo>
                  <a:pt x="151153" y="68358"/>
                  <a:pt x="116901" y="70492"/>
                  <a:pt x="83109" y="66558"/>
                </a:cubicBezTo>
                <a:cubicBezTo>
                  <a:pt x="54716" y="63273"/>
                  <a:pt x="27264" y="55699"/>
                  <a:pt x="0" y="47748"/>
                </a:cubicBezTo>
                <a:lnTo>
                  <a:pt x="0" y="14793"/>
                </a:lnTo>
                <a:cubicBezTo>
                  <a:pt x="19145" y="14731"/>
                  <a:pt x="38332" y="11027"/>
                  <a:pt x="57373" y="12910"/>
                </a:cubicBezTo>
                <a:cubicBezTo>
                  <a:pt x="69362" y="14124"/>
                  <a:pt x="81163" y="17555"/>
                  <a:pt x="93257" y="17179"/>
                </a:cubicBezTo>
                <a:cubicBezTo>
                  <a:pt x="103426" y="16865"/>
                  <a:pt x="113260" y="13831"/>
                  <a:pt x="123345" y="12638"/>
                </a:cubicBezTo>
                <a:cubicBezTo>
                  <a:pt x="150525" y="9395"/>
                  <a:pt x="177391" y="19355"/>
                  <a:pt x="204717" y="21217"/>
                </a:cubicBezTo>
                <a:cubicBezTo>
                  <a:pt x="226268" y="22682"/>
                  <a:pt x="248154" y="19083"/>
                  <a:pt x="269476" y="22305"/>
                </a:cubicBezTo>
                <a:cubicBezTo>
                  <a:pt x="279603" y="23832"/>
                  <a:pt x="290567" y="26783"/>
                  <a:pt x="299710" y="22577"/>
                </a:cubicBezTo>
                <a:cubicBezTo>
                  <a:pt x="304732" y="20275"/>
                  <a:pt x="308373" y="16091"/>
                  <a:pt x="313059" y="13287"/>
                </a:cubicBezTo>
                <a:cubicBezTo>
                  <a:pt x="319881" y="9249"/>
                  <a:pt x="328355" y="8391"/>
                  <a:pt x="336452" y="7679"/>
                </a:cubicBezTo>
                <a:cubicBezTo>
                  <a:pt x="347793" y="6675"/>
                  <a:pt x="359091" y="5650"/>
                  <a:pt x="370390" y="4625"/>
                </a:cubicBezTo>
                <a:lnTo>
                  <a:pt x="416673" y="461"/>
                </a:lnTo>
                <a:cubicBezTo>
                  <a:pt x="418661" y="251"/>
                  <a:pt x="420649" y="63"/>
                  <a:pt x="4226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-125" y="1546251"/>
            <a:ext cx="9144000" cy="3611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546600" y="34305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546600" y="3755010"/>
            <a:ext cx="21270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13"/>
          <p:cNvSpPr txBox="1"/>
          <p:nvPr>
            <p:ph hasCustomPrompt="1" idx="2" type="title"/>
          </p:nvPr>
        </p:nvSpPr>
        <p:spPr>
          <a:xfrm>
            <a:off x="1336075" y="2483972"/>
            <a:ext cx="5481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3" type="title"/>
          </p:nvPr>
        </p:nvSpPr>
        <p:spPr>
          <a:xfrm>
            <a:off x="2521189" y="34305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13"/>
          <p:cNvSpPr txBox="1"/>
          <p:nvPr>
            <p:ph idx="4" type="subTitle"/>
          </p:nvPr>
        </p:nvSpPr>
        <p:spPr>
          <a:xfrm>
            <a:off x="2521187" y="3755010"/>
            <a:ext cx="21270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5" type="title"/>
          </p:nvPr>
        </p:nvSpPr>
        <p:spPr>
          <a:xfrm>
            <a:off x="3310623" y="2483972"/>
            <a:ext cx="5481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title"/>
          </p:nvPr>
        </p:nvSpPr>
        <p:spPr>
          <a:xfrm>
            <a:off x="4495793" y="3436227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3"/>
          <p:cNvSpPr txBox="1"/>
          <p:nvPr>
            <p:ph idx="7" type="subTitle"/>
          </p:nvPr>
        </p:nvSpPr>
        <p:spPr>
          <a:xfrm>
            <a:off x="4495790" y="3767062"/>
            <a:ext cx="21270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8" type="title"/>
          </p:nvPr>
        </p:nvSpPr>
        <p:spPr>
          <a:xfrm>
            <a:off x="5285276" y="2490929"/>
            <a:ext cx="5481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9" type="title"/>
          </p:nvPr>
        </p:nvSpPr>
        <p:spPr>
          <a:xfrm>
            <a:off x="6470407" y="3436227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6470402" y="3767062"/>
            <a:ext cx="21270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7259849" y="2490929"/>
            <a:ext cx="5481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5" name="Google Shape;175;p13"/>
          <p:cNvSpPr/>
          <p:nvPr/>
        </p:nvSpPr>
        <p:spPr>
          <a:xfrm flipH="1">
            <a:off x="-923275" y="655838"/>
            <a:ext cx="1846559" cy="394163"/>
          </a:xfrm>
          <a:custGeom>
            <a:rect b="b" l="l" r="r" t="t"/>
            <a:pathLst>
              <a:path extrusionOk="0" h="28750" w="134687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 flipH="1">
            <a:off x="7993925" y="655838"/>
            <a:ext cx="1846559" cy="394163"/>
          </a:xfrm>
          <a:custGeom>
            <a:rect b="b" l="l" r="r" t="t"/>
            <a:pathLst>
              <a:path extrusionOk="0" h="28750" w="134687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4"/>
          <p:cNvGrpSpPr/>
          <p:nvPr/>
        </p:nvGrpSpPr>
        <p:grpSpPr>
          <a:xfrm>
            <a:off x="-868462" y="-1166285"/>
            <a:ext cx="9786802" cy="2923385"/>
            <a:chOff x="-868462" y="-1166285"/>
            <a:chExt cx="9786802" cy="2923385"/>
          </a:xfrm>
        </p:grpSpPr>
        <p:sp>
          <p:nvSpPr>
            <p:cNvPr id="179" name="Google Shape;179;p14"/>
            <p:cNvSpPr/>
            <p:nvPr/>
          </p:nvSpPr>
          <p:spPr>
            <a:xfrm>
              <a:off x="7181425" y="1057500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14"/>
            <p:cNvGrpSpPr/>
            <p:nvPr/>
          </p:nvGrpSpPr>
          <p:grpSpPr>
            <a:xfrm rot="-1642488">
              <a:off x="587718" y="-649114"/>
              <a:ext cx="2565674" cy="1298224"/>
              <a:chOff x="19279125" y="28273675"/>
              <a:chExt cx="2565725" cy="1298250"/>
            </a:xfrm>
          </p:grpSpPr>
          <p:sp>
            <p:nvSpPr>
              <p:cNvPr id="181" name="Google Shape;181;p14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14"/>
            <p:cNvSpPr/>
            <p:nvPr/>
          </p:nvSpPr>
          <p:spPr>
            <a:xfrm flipH="1">
              <a:off x="-868462" y="1467275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4"/>
          <p:cNvSpPr txBox="1"/>
          <p:nvPr>
            <p:ph type="title"/>
          </p:nvPr>
        </p:nvSpPr>
        <p:spPr>
          <a:xfrm>
            <a:off x="813650" y="27325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14"/>
          <p:cNvSpPr txBox="1"/>
          <p:nvPr>
            <p:ph idx="1" type="subTitle"/>
          </p:nvPr>
        </p:nvSpPr>
        <p:spPr>
          <a:xfrm>
            <a:off x="813650" y="30516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14"/>
          <p:cNvSpPr txBox="1"/>
          <p:nvPr>
            <p:ph idx="2" type="title"/>
          </p:nvPr>
        </p:nvSpPr>
        <p:spPr>
          <a:xfrm>
            <a:off x="3371700" y="27325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14"/>
          <p:cNvSpPr txBox="1"/>
          <p:nvPr>
            <p:ph idx="3" type="subTitle"/>
          </p:nvPr>
        </p:nvSpPr>
        <p:spPr>
          <a:xfrm>
            <a:off x="3371700" y="30516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14"/>
          <p:cNvSpPr txBox="1"/>
          <p:nvPr>
            <p:ph idx="4" type="title"/>
          </p:nvPr>
        </p:nvSpPr>
        <p:spPr>
          <a:xfrm>
            <a:off x="5929750" y="27325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14"/>
          <p:cNvSpPr txBox="1"/>
          <p:nvPr>
            <p:ph idx="5" type="subTitle"/>
          </p:nvPr>
        </p:nvSpPr>
        <p:spPr>
          <a:xfrm>
            <a:off x="5929750" y="30516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6" name="Google Shape;196;p14"/>
          <p:cNvSpPr txBox="1"/>
          <p:nvPr>
            <p:ph idx="6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-710975" y="3896950"/>
            <a:ext cx="10565925" cy="1564575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5"/>
          <p:cNvGrpSpPr/>
          <p:nvPr/>
        </p:nvGrpSpPr>
        <p:grpSpPr>
          <a:xfrm>
            <a:off x="-628650" y="709500"/>
            <a:ext cx="10565925" cy="4448550"/>
            <a:chOff x="-628650" y="709500"/>
            <a:chExt cx="10565925" cy="4448550"/>
          </a:xfrm>
        </p:grpSpPr>
        <p:sp>
          <p:nvSpPr>
            <p:cNvPr id="200" name="Google Shape;200;p15"/>
            <p:cNvSpPr/>
            <p:nvPr/>
          </p:nvSpPr>
          <p:spPr>
            <a:xfrm>
              <a:off x="75" y="720822"/>
              <a:ext cx="9144000" cy="869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-175" y="1472850"/>
              <a:ext cx="9144000" cy="3685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-628650" y="709500"/>
              <a:ext cx="10565925" cy="2121104"/>
            </a:xfrm>
            <a:custGeom>
              <a:rect b="b" l="l" r="r" t="t"/>
              <a:pathLst>
                <a:path extrusionOk="0" h="70492" w="422637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5"/>
          <p:cNvGrpSpPr/>
          <p:nvPr/>
        </p:nvGrpSpPr>
        <p:grpSpPr>
          <a:xfrm rot="-1642488">
            <a:off x="7151668" y="642311"/>
            <a:ext cx="2565674" cy="1298224"/>
            <a:chOff x="19279125" y="28273675"/>
            <a:chExt cx="2565725" cy="1298250"/>
          </a:xfrm>
        </p:grpSpPr>
        <p:sp>
          <p:nvSpPr>
            <p:cNvPr id="204" name="Google Shape;204;p15"/>
            <p:cNvSpPr/>
            <p:nvPr/>
          </p:nvSpPr>
          <p:spPr>
            <a:xfrm>
              <a:off x="19715375" y="28798125"/>
              <a:ext cx="506850" cy="665075"/>
            </a:xfrm>
            <a:custGeom>
              <a:rect b="b" l="l" r="r" t="t"/>
              <a:pathLst>
                <a:path extrusionOk="0" h="26603" w="20274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0308800" y="28749150"/>
              <a:ext cx="511325" cy="822775"/>
            </a:xfrm>
            <a:custGeom>
              <a:rect b="b" l="l" r="r" t="t"/>
              <a:pathLst>
                <a:path extrusionOk="0" h="32911" w="20453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20182700" y="28375125"/>
              <a:ext cx="603425" cy="350075"/>
            </a:xfrm>
            <a:custGeom>
              <a:rect b="b" l="l" r="r" t="t"/>
              <a:pathLst>
                <a:path extrusionOk="0" h="14003" w="24137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9914100" y="28430850"/>
              <a:ext cx="673250" cy="292175"/>
            </a:xfrm>
            <a:custGeom>
              <a:rect b="b" l="l" r="r" t="t"/>
              <a:pathLst>
                <a:path extrusionOk="0" h="11687" w="2693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9600250" y="28499650"/>
              <a:ext cx="774200" cy="245875"/>
            </a:xfrm>
            <a:custGeom>
              <a:rect b="b" l="l" r="r" t="t"/>
              <a:pathLst>
                <a:path extrusionOk="0" h="9835" w="30968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0149825" y="28752300"/>
              <a:ext cx="462625" cy="768775"/>
            </a:xfrm>
            <a:custGeom>
              <a:rect b="b" l="l" r="r" t="t"/>
              <a:pathLst>
                <a:path extrusionOk="0" h="30751" w="18505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9279125" y="28273675"/>
              <a:ext cx="2565725" cy="1180375"/>
            </a:xfrm>
            <a:custGeom>
              <a:rect b="b" l="l" r="r" t="t"/>
              <a:pathLst>
                <a:path extrusionOk="0" h="47215" w="102629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9388400" y="28623625"/>
              <a:ext cx="714775" cy="158125"/>
            </a:xfrm>
            <a:custGeom>
              <a:rect b="b" l="l" r="r" t="t"/>
              <a:pathLst>
                <a:path extrusionOk="0" h="6325" w="28591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15"/>
          <p:cNvGrpSpPr/>
          <p:nvPr/>
        </p:nvGrpSpPr>
        <p:grpSpPr>
          <a:xfrm flipH="1" rot="900096">
            <a:off x="-843941" y="1843442"/>
            <a:ext cx="2024065" cy="1024172"/>
            <a:chOff x="19279125" y="28273675"/>
            <a:chExt cx="2565725" cy="1298250"/>
          </a:xfrm>
        </p:grpSpPr>
        <p:sp>
          <p:nvSpPr>
            <p:cNvPr id="213" name="Google Shape;213;p15"/>
            <p:cNvSpPr/>
            <p:nvPr/>
          </p:nvSpPr>
          <p:spPr>
            <a:xfrm>
              <a:off x="19715375" y="28798125"/>
              <a:ext cx="506850" cy="665075"/>
            </a:xfrm>
            <a:custGeom>
              <a:rect b="b" l="l" r="r" t="t"/>
              <a:pathLst>
                <a:path extrusionOk="0" h="26603" w="20274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0308800" y="28749150"/>
              <a:ext cx="511325" cy="822775"/>
            </a:xfrm>
            <a:custGeom>
              <a:rect b="b" l="l" r="r" t="t"/>
              <a:pathLst>
                <a:path extrusionOk="0" h="32911" w="20453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0182700" y="28375125"/>
              <a:ext cx="603425" cy="350075"/>
            </a:xfrm>
            <a:custGeom>
              <a:rect b="b" l="l" r="r" t="t"/>
              <a:pathLst>
                <a:path extrusionOk="0" h="14003" w="24137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19914100" y="28430850"/>
              <a:ext cx="673250" cy="292175"/>
            </a:xfrm>
            <a:custGeom>
              <a:rect b="b" l="l" r="r" t="t"/>
              <a:pathLst>
                <a:path extrusionOk="0" h="11687" w="2693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19600250" y="28499650"/>
              <a:ext cx="774200" cy="245875"/>
            </a:xfrm>
            <a:custGeom>
              <a:rect b="b" l="l" r="r" t="t"/>
              <a:pathLst>
                <a:path extrusionOk="0" h="9835" w="30968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0149825" y="28752300"/>
              <a:ext cx="462625" cy="768775"/>
            </a:xfrm>
            <a:custGeom>
              <a:rect b="b" l="l" r="r" t="t"/>
              <a:pathLst>
                <a:path extrusionOk="0" h="30751" w="18505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9279125" y="28273675"/>
              <a:ext cx="2565725" cy="1180375"/>
            </a:xfrm>
            <a:custGeom>
              <a:rect b="b" l="l" r="r" t="t"/>
              <a:pathLst>
                <a:path extrusionOk="0" h="47215" w="102629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9388400" y="28623625"/>
              <a:ext cx="714775" cy="158125"/>
            </a:xfrm>
            <a:custGeom>
              <a:rect b="b" l="l" r="r" t="t"/>
              <a:pathLst>
                <a:path extrusionOk="0" h="6325" w="28591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5"/>
          <p:cNvSpPr txBox="1"/>
          <p:nvPr>
            <p:ph type="title"/>
          </p:nvPr>
        </p:nvSpPr>
        <p:spPr>
          <a:xfrm>
            <a:off x="3276788" y="3986409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15"/>
          <p:cNvSpPr txBox="1"/>
          <p:nvPr>
            <p:ph idx="1" type="subTitle"/>
          </p:nvPr>
        </p:nvSpPr>
        <p:spPr>
          <a:xfrm>
            <a:off x="1551713" y="2411991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26525" y="3925300"/>
            <a:ext cx="9170400" cy="15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-710975" y="4434000"/>
            <a:ext cx="10565925" cy="1564575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26" name="Google Shape;226;p16"/>
          <p:cNvSpPr txBox="1"/>
          <p:nvPr>
            <p:ph hasCustomPrompt="1" type="title"/>
          </p:nvPr>
        </p:nvSpPr>
        <p:spPr>
          <a:xfrm>
            <a:off x="608450" y="2047400"/>
            <a:ext cx="22203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16"/>
          <p:cNvSpPr txBox="1"/>
          <p:nvPr>
            <p:ph idx="1" type="subTitle"/>
          </p:nvPr>
        </p:nvSpPr>
        <p:spPr>
          <a:xfrm>
            <a:off x="709500" y="304232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" name="Google Shape;228;p16"/>
          <p:cNvSpPr txBox="1"/>
          <p:nvPr>
            <p:ph hasCustomPrompt="1" idx="2" type="title"/>
          </p:nvPr>
        </p:nvSpPr>
        <p:spPr>
          <a:xfrm>
            <a:off x="3553825" y="1469900"/>
            <a:ext cx="20364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6"/>
          <p:cNvSpPr txBox="1"/>
          <p:nvPr>
            <p:ph idx="3" type="subTitle"/>
          </p:nvPr>
        </p:nvSpPr>
        <p:spPr>
          <a:xfrm>
            <a:off x="3553800" y="246911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16"/>
          <p:cNvSpPr txBox="1"/>
          <p:nvPr>
            <p:ph hasCustomPrompt="1" idx="4" type="title"/>
          </p:nvPr>
        </p:nvSpPr>
        <p:spPr>
          <a:xfrm>
            <a:off x="6315300" y="890350"/>
            <a:ext cx="22203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16"/>
          <p:cNvSpPr txBox="1"/>
          <p:nvPr>
            <p:ph idx="5" type="subTitle"/>
          </p:nvPr>
        </p:nvSpPr>
        <p:spPr>
          <a:xfrm>
            <a:off x="6407238" y="1891608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16"/>
          <p:cNvSpPr txBox="1"/>
          <p:nvPr>
            <p:ph idx="6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3" name="Google Shape;233;p16"/>
          <p:cNvSpPr/>
          <p:nvPr/>
        </p:nvSpPr>
        <p:spPr>
          <a:xfrm>
            <a:off x="7721950" y="2900550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7"/>
          <p:cNvGrpSpPr/>
          <p:nvPr/>
        </p:nvGrpSpPr>
        <p:grpSpPr>
          <a:xfrm>
            <a:off x="-125" y="-34785"/>
            <a:ext cx="11007765" cy="6487131"/>
            <a:chOff x="-125" y="-34785"/>
            <a:chExt cx="11007765" cy="6487131"/>
          </a:xfrm>
        </p:grpSpPr>
        <p:sp>
          <p:nvSpPr>
            <p:cNvPr id="236" name="Google Shape;236;p17"/>
            <p:cNvSpPr/>
            <p:nvPr/>
          </p:nvSpPr>
          <p:spPr>
            <a:xfrm>
              <a:off x="-125" y="2156950"/>
              <a:ext cx="9144000" cy="300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17"/>
            <p:cNvGrpSpPr/>
            <p:nvPr/>
          </p:nvGrpSpPr>
          <p:grpSpPr>
            <a:xfrm rot="-1642488">
              <a:off x="7106243" y="482386"/>
              <a:ext cx="2565674" cy="1298224"/>
              <a:chOff x="19279125" y="28273675"/>
              <a:chExt cx="2565725" cy="1298250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17"/>
            <p:cNvSpPr/>
            <p:nvPr/>
          </p:nvSpPr>
          <p:spPr>
            <a:xfrm rot="-2699403">
              <a:off x="6519652" y="2963431"/>
              <a:ext cx="4302686" cy="2305598"/>
            </a:xfrm>
            <a:custGeom>
              <a:rect b="b" l="l" r="r" t="t"/>
              <a:pathLst>
                <a:path extrusionOk="0" h="70492" w="422637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7"/>
          <p:cNvSpPr txBox="1"/>
          <p:nvPr>
            <p:ph type="title"/>
          </p:nvPr>
        </p:nvSpPr>
        <p:spPr>
          <a:xfrm>
            <a:off x="724754" y="2918431"/>
            <a:ext cx="1857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17"/>
          <p:cNvSpPr txBox="1"/>
          <p:nvPr>
            <p:ph idx="1" type="subTitle"/>
          </p:nvPr>
        </p:nvSpPr>
        <p:spPr>
          <a:xfrm>
            <a:off x="724750" y="3290250"/>
            <a:ext cx="18573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9" name="Google Shape;249;p17"/>
          <p:cNvSpPr txBox="1"/>
          <p:nvPr>
            <p:ph idx="2" type="title"/>
          </p:nvPr>
        </p:nvSpPr>
        <p:spPr>
          <a:xfrm>
            <a:off x="5018748" y="2918431"/>
            <a:ext cx="1857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17"/>
          <p:cNvSpPr txBox="1"/>
          <p:nvPr>
            <p:ph idx="3" type="subTitle"/>
          </p:nvPr>
        </p:nvSpPr>
        <p:spPr>
          <a:xfrm>
            <a:off x="5018747" y="3290250"/>
            <a:ext cx="18573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1" name="Google Shape;251;p17"/>
          <p:cNvSpPr txBox="1"/>
          <p:nvPr>
            <p:ph idx="4" type="title"/>
          </p:nvPr>
        </p:nvSpPr>
        <p:spPr>
          <a:xfrm>
            <a:off x="2871746" y="2918431"/>
            <a:ext cx="1857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7"/>
          <p:cNvSpPr txBox="1"/>
          <p:nvPr>
            <p:ph idx="5" type="subTitle"/>
          </p:nvPr>
        </p:nvSpPr>
        <p:spPr>
          <a:xfrm>
            <a:off x="2871744" y="3290250"/>
            <a:ext cx="18573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3" name="Google Shape;253;p17"/>
          <p:cNvSpPr txBox="1"/>
          <p:nvPr>
            <p:ph idx="6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1_1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>
            <p:ph idx="1" type="body"/>
          </p:nvPr>
        </p:nvSpPr>
        <p:spPr>
          <a:xfrm>
            <a:off x="606475" y="3061725"/>
            <a:ext cx="3965400" cy="14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p18"/>
          <p:cNvSpPr txBox="1"/>
          <p:nvPr>
            <p:ph idx="2" type="body"/>
          </p:nvPr>
        </p:nvSpPr>
        <p:spPr>
          <a:xfrm>
            <a:off x="4572150" y="1691750"/>
            <a:ext cx="3965400" cy="28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" name="Google Shape;257;p18"/>
          <p:cNvSpPr txBox="1"/>
          <p:nvPr>
            <p:ph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258" name="Google Shape;258;p18"/>
          <p:cNvGrpSpPr/>
          <p:nvPr/>
        </p:nvGrpSpPr>
        <p:grpSpPr>
          <a:xfrm flipH="1" rot="-6299960">
            <a:off x="6299452" y="-1168875"/>
            <a:ext cx="3433025" cy="3471771"/>
            <a:chOff x="3562648" y="2340104"/>
            <a:chExt cx="3433128" cy="3471874"/>
          </a:xfrm>
        </p:grpSpPr>
        <p:grpSp>
          <p:nvGrpSpPr>
            <p:cNvPr id="259" name="Google Shape;259;p18"/>
            <p:cNvGrpSpPr/>
            <p:nvPr/>
          </p:nvGrpSpPr>
          <p:grpSpPr>
            <a:xfrm flipH="1" rot="-3600335">
              <a:off x="3470222" y="3256143"/>
              <a:ext cx="2988547" cy="1512197"/>
              <a:chOff x="19279125" y="28273675"/>
              <a:chExt cx="2565725" cy="1298250"/>
            </a:xfrm>
          </p:grpSpPr>
          <p:sp>
            <p:nvSpPr>
              <p:cNvPr id="260" name="Google Shape;260;p18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18"/>
            <p:cNvGrpSpPr/>
            <p:nvPr/>
          </p:nvGrpSpPr>
          <p:grpSpPr>
            <a:xfrm flipH="1" rot="-2700000">
              <a:off x="4967567" y="4268995"/>
              <a:ext cx="1964461" cy="994012"/>
              <a:chOff x="19279125" y="28273675"/>
              <a:chExt cx="2565725" cy="1298250"/>
            </a:xfrm>
          </p:grpSpPr>
          <p:sp>
            <p:nvSpPr>
              <p:cNvPr id="269" name="Google Shape;269;p18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/>
          <p:nvPr/>
        </p:nvSpPr>
        <p:spPr>
          <a:xfrm>
            <a:off x="4492088" y="564588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9"/>
          <p:cNvGrpSpPr/>
          <p:nvPr/>
        </p:nvGrpSpPr>
        <p:grpSpPr>
          <a:xfrm>
            <a:off x="-1278182" y="1810700"/>
            <a:ext cx="11133132" cy="5908675"/>
            <a:chOff x="-1278182" y="1810700"/>
            <a:chExt cx="11133132" cy="5908675"/>
          </a:xfrm>
        </p:grpSpPr>
        <p:sp>
          <p:nvSpPr>
            <p:cNvPr id="280" name="Google Shape;280;p19"/>
            <p:cNvSpPr/>
            <p:nvPr/>
          </p:nvSpPr>
          <p:spPr>
            <a:xfrm>
              <a:off x="3925" y="1810700"/>
              <a:ext cx="9144000" cy="3332700"/>
            </a:xfrm>
            <a:prstGeom prst="rect">
              <a:avLst/>
            </a:prstGeom>
            <a:solidFill>
              <a:srgbClr val="68B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-710975" y="3104525"/>
              <a:ext cx="10565925" cy="2038954"/>
            </a:xfrm>
            <a:custGeom>
              <a:rect b="b" l="l" r="r" t="t"/>
              <a:pathLst>
                <a:path extrusionOk="0" h="62583" w="422637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 rot="9216006">
              <a:off x="4654649" y="3937533"/>
              <a:ext cx="4751026" cy="2875530"/>
            </a:xfrm>
            <a:custGeom>
              <a:rect b="b" l="l" r="r" t="t"/>
              <a:pathLst>
                <a:path extrusionOk="0" h="88201" w="153105">
                  <a:moveTo>
                    <a:pt x="31974" y="1"/>
                  </a:moveTo>
                  <a:cubicBezTo>
                    <a:pt x="15676" y="1"/>
                    <a:pt x="0" y="5350"/>
                    <a:pt x="5300" y="27413"/>
                  </a:cubicBezTo>
                  <a:cubicBezTo>
                    <a:pt x="7560" y="36871"/>
                    <a:pt x="14967" y="44654"/>
                    <a:pt x="23839" y="48693"/>
                  </a:cubicBezTo>
                  <a:cubicBezTo>
                    <a:pt x="27186" y="50241"/>
                    <a:pt x="30764" y="51308"/>
                    <a:pt x="33987" y="53149"/>
                  </a:cubicBezTo>
                  <a:cubicBezTo>
                    <a:pt x="43214" y="58380"/>
                    <a:pt x="48549" y="69177"/>
                    <a:pt x="58279" y="73424"/>
                  </a:cubicBezTo>
                  <a:cubicBezTo>
                    <a:pt x="62376" y="75198"/>
                    <a:pt x="66785" y="75614"/>
                    <a:pt x="71292" y="75614"/>
                  </a:cubicBezTo>
                  <a:cubicBezTo>
                    <a:pt x="75269" y="75614"/>
                    <a:pt x="79322" y="75290"/>
                    <a:pt x="83302" y="75290"/>
                  </a:cubicBezTo>
                  <a:cubicBezTo>
                    <a:pt x="87691" y="75290"/>
                    <a:pt x="91991" y="75683"/>
                    <a:pt x="96004" y="77337"/>
                  </a:cubicBezTo>
                  <a:cubicBezTo>
                    <a:pt x="100084" y="79032"/>
                    <a:pt x="103558" y="81919"/>
                    <a:pt x="107428" y="84054"/>
                  </a:cubicBezTo>
                  <a:cubicBezTo>
                    <a:pt x="112452" y="86822"/>
                    <a:pt x="118182" y="88200"/>
                    <a:pt x="123911" y="88200"/>
                  </a:cubicBezTo>
                  <a:cubicBezTo>
                    <a:pt x="130090" y="88200"/>
                    <a:pt x="136268" y="86597"/>
                    <a:pt x="141555" y="83405"/>
                  </a:cubicBezTo>
                  <a:cubicBezTo>
                    <a:pt x="144149" y="81857"/>
                    <a:pt x="146556" y="79932"/>
                    <a:pt x="148230" y="77421"/>
                  </a:cubicBezTo>
                  <a:cubicBezTo>
                    <a:pt x="153105" y="70139"/>
                    <a:pt x="150406" y="59991"/>
                    <a:pt x="145175" y="52982"/>
                  </a:cubicBezTo>
                  <a:cubicBezTo>
                    <a:pt x="129210" y="31703"/>
                    <a:pt x="97155" y="31410"/>
                    <a:pt x="75583" y="15801"/>
                  </a:cubicBezTo>
                  <a:cubicBezTo>
                    <a:pt x="71210" y="12641"/>
                    <a:pt x="67255" y="8833"/>
                    <a:pt x="62547" y="6197"/>
                  </a:cubicBezTo>
                  <a:cubicBezTo>
                    <a:pt x="57023" y="3079"/>
                    <a:pt x="50705" y="1719"/>
                    <a:pt x="44427" y="882"/>
                  </a:cubicBezTo>
                  <a:cubicBezTo>
                    <a:pt x="40471" y="361"/>
                    <a:pt x="36202" y="1"/>
                    <a:pt x="31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 rot="-283790">
              <a:off x="-1202183" y="3972283"/>
              <a:ext cx="3501367" cy="1987957"/>
            </a:xfrm>
            <a:custGeom>
              <a:rect b="b" l="l" r="r" t="t"/>
              <a:pathLst>
                <a:path extrusionOk="0" h="32110" w="56555">
                  <a:moveTo>
                    <a:pt x="3981" y="0"/>
                  </a:moveTo>
                  <a:cubicBezTo>
                    <a:pt x="1512" y="0"/>
                    <a:pt x="1" y="1081"/>
                    <a:pt x="500" y="3998"/>
                  </a:cubicBezTo>
                  <a:cubicBezTo>
                    <a:pt x="960" y="6823"/>
                    <a:pt x="3116" y="9125"/>
                    <a:pt x="5522" y="10673"/>
                  </a:cubicBezTo>
                  <a:cubicBezTo>
                    <a:pt x="7907" y="12221"/>
                    <a:pt x="10627" y="13205"/>
                    <a:pt x="13180" y="14544"/>
                  </a:cubicBezTo>
                  <a:cubicBezTo>
                    <a:pt x="18034" y="17097"/>
                    <a:pt x="22093" y="20905"/>
                    <a:pt x="26676" y="23939"/>
                  </a:cubicBezTo>
                  <a:cubicBezTo>
                    <a:pt x="34020" y="28814"/>
                    <a:pt x="42724" y="31680"/>
                    <a:pt x="51554" y="32099"/>
                  </a:cubicBezTo>
                  <a:cubicBezTo>
                    <a:pt x="51698" y="32106"/>
                    <a:pt x="51846" y="32110"/>
                    <a:pt x="51996" y="32110"/>
                  </a:cubicBezTo>
                  <a:cubicBezTo>
                    <a:pt x="54015" y="32110"/>
                    <a:pt x="56415" y="31431"/>
                    <a:pt x="56513" y="29483"/>
                  </a:cubicBezTo>
                  <a:cubicBezTo>
                    <a:pt x="56554" y="28458"/>
                    <a:pt x="55906" y="27537"/>
                    <a:pt x="55173" y="26805"/>
                  </a:cubicBezTo>
                  <a:cubicBezTo>
                    <a:pt x="49210" y="20654"/>
                    <a:pt x="39334" y="20507"/>
                    <a:pt x="32241" y="15716"/>
                  </a:cubicBezTo>
                  <a:cubicBezTo>
                    <a:pt x="29165" y="13623"/>
                    <a:pt x="26696" y="10757"/>
                    <a:pt x="23872" y="8309"/>
                  </a:cubicBezTo>
                  <a:cubicBezTo>
                    <a:pt x="21691" y="6410"/>
                    <a:pt x="9994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19"/>
          <p:cNvSpPr txBox="1"/>
          <p:nvPr>
            <p:ph type="title"/>
          </p:nvPr>
        </p:nvSpPr>
        <p:spPr>
          <a:xfrm>
            <a:off x="4572007" y="2143338"/>
            <a:ext cx="1325700" cy="5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5" name="Google Shape;285;p19"/>
          <p:cNvSpPr txBox="1"/>
          <p:nvPr>
            <p:ph idx="1" type="subTitle"/>
          </p:nvPr>
        </p:nvSpPr>
        <p:spPr>
          <a:xfrm>
            <a:off x="4574876" y="2549839"/>
            <a:ext cx="132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" name="Google Shape;286;p19"/>
          <p:cNvSpPr txBox="1"/>
          <p:nvPr>
            <p:ph idx="2" type="title"/>
          </p:nvPr>
        </p:nvSpPr>
        <p:spPr>
          <a:xfrm>
            <a:off x="718886" y="2157984"/>
            <a:ext cx="1325700" cy="5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7" name="Google Shape;287;p19"/>
          <p:cNvSpPr txBox="1"/>
          <p:nvPr>
            <p:ph idx="3" type="subTitle"/>
          </p:nvPr>
        </p:nvSpPr>
        <p:spPr>
          <a:xfrm>
            <a:off x="709500" y="2549839"/>
            <a:ext cx="132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19"/>
          <p:cNvSpPr txBox="1"/>
          <p:nvPr>
            <p:ph idx="4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SECTION_TITLE_AND_DESCRIPTION_1_1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/>
          <p:nvPr/>
        </p:nvSpPr>
        <p:spPr>
          <a:xfrm>
            <a:off x="7566038" y="788863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>
            <a:off x="5720713" y="446300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0"/>
          <p:cNvGrpSpPr/>
          <p:nvPr/>
        </p:nvGrpSpPr>
        <p:grpSpPr>
          <a:xfrm>
            <a:off x="-710975" y="1511562"/>
            <a:ext cx="10565925" cy="3646088"/>
            <a:chOff x="-710975" y="1511563"/>
            <a:chExt cx="10565925" cy="3646088"/>
          </a:xfrm>
        </p:grpSpPr>
        <p:sp>
          <p:nvSpPr>
            <p:cNvPr id="293" name="Google Shape;293;p20"/>
            <p:cNvSpPr/>
            <p:nvPr/>
          </p:nvSpPr>
          <p:spPr>
            <a:xfrm>
              <a:off x="-125" y="1546251"/>
              <a:ext cx="9144000" cy="361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0"/>
            <p:cNvGrpSpPr/>
            <p:nvPr/>
          </p:nvGrpSpPr>
          <p:grpSpPr>
            <a:xfrm>
              <a:off x="-710975" y="1511563"/>
              <a:ext cx="10565925" cy="3631963"/>
              <a:chOff x="-710975" y="1511563"/>
              <a:chExt cx="10565925" cy="3631963"/>
            </a:xfrm>
          </p:grpSpPr>
          <p:sp>
            <p:nvSpPr>
              <p:cNvPr id="295" name="Google Shape;295;p20"/>
              <p:cNvSpPr/>
              <p:nvPr/>
            </p:nvSpPr>
            <p:spPr>
              <a:xfrm flipH="1">
                <a:off x="-710975" y="1511563"/>
                <a:ext cx="10565925" cy="1564575"/>
              </a:xfrm>
              <a:custGeom>
                <a:rect b="b" l="l" r="r" t="t"/>
                <a:pathLst>
                  <a:path extrusionOk="0" h="62583" w="422637">
                    <a:moveTo>
                      <a:pt x="422636" y="3055"/>
                    </a:moveTo>
                    <a:lnTo>
                      <a:pt x="422636" y="62583"/>
                    </a:lnTo>
                    <a:lnTo>
                      <a:pt x="0" y="62583"/>
                    </a:lnTo>
                    <a:lnTo>
                      <a:pt x="0" y="12471"/>
                    </a:lnTo>
                    <a:cubicBezTo>
                      <a:pt x="32223" y="0"/>
                      <a:pt x="69781" y="13308"/>
                      <a:pt x="105100" y="11111"/>
                    </a:cubicBezTo>
                    <a:cubicBezTo>
                      <a:pt x="119579" y="10190"/>
                      <a:pt x="133891" y="6612"/>
                      <a:pt x="148412" y="7051"/>
                    </a:cubicBezTo>
                    <a:cubicBezTo>
                      <a:pt x="159292" y="7386"/>
                      <a:pt x="169942" y="9960"/>
                      <a:pt x="180739" y="11069"/>
                    </a:cubicBezTo>
                    <a:cubicBezTo>
                      <a:pt x="198796" y="12952"/>
                      <a:pt x="217167" y="10776"/>
                      <a:pt x="235245" y="12492"/>
                    </a:cubicBezTo>
                    <a:cubicBezTo>
                      <a:pt x="263303" y="15128"/>
                      <a:pt x="291780" y="27054"/>
                      <a:pt x="318646" y="19229"/>
                    </a:cubicBezTo>
                    <a:cubicBezTo>
                      <a:pt x="326785" y="16885"/>
                      <a:pt x="334150" y="12784"/>
                      <a:pt x="342227" y="10274"/>
                    </a:cubicBezTo>
                    <a:cubicBezTo>
                      <a:pt x="352103" y="7198"/>
                      <a:pt x="362669" y="6570"/>
                      <a:pt x="373068" y="5942"/>
                    </a:cubicBezTo>
                    <a:cubicBezTo>
                      <a:pt x="389598" y="4980"/>
                      <a:pt x="406107" y="4017"/>
                      <a:pt x="422636" y="30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0" y="2769625"/>
                <a:ext cx="9160800" cy="2373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0"/>
          <p:cNvSpPr txBox="1"/>
          <p:nvPr>
            <p:ph type="title"/>
          </p:nvPr>
        </p:nvSpPr>
        <p:spPr>
          <a:xfrm>
            <a:off x="709502" y="2221038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709502" y="2592111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9" name="Google Shape;299;p20"/>
          <p:cNvSpPr txBox="1"/>
          <p:nvPr>
            <p:ph idx="2" type="title"/>
          </p:nvPr>
        </p:nvSpPr>
        <p:spPr>
          <a:xfrm>
            <a:off x="709502" y="3591976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" name="Google Shape;300;p20"/>
          <p:cNvSpPr txBox="1"/>
          <p:nvPr>
            <p:ph idx="3" type="subTitle"/>
          </p:nvPr>
        </p:nvSpPr>
        <p:spPr>
          <a:xfrm>
            <a:off x="709502" y="396304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1" name="Google Shape;301;p20"/>
          <p:cNvSpPr txBox="1"/>
          <p:nvPr>
            <p:ph idx="4" type="title"/>
          </p:nvPr>
        </p:nvSpPr>
        <p:spPr>
          <a:xfrm>
            <a:off x="6243605" y="2221038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2" name="Google Shape;302;p20"/>
          <p:cNvSpPr txBox="1"/>
          <p:nvPr>
            <p:ph idx="5" type="subTitle"/>
          </p:nvPr>
        </p:nvSpPr>
        <p:spPr>
          <a:xfrm>
            <a:off x="6243605" y="2592112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3" name="Google Shape;303;p20"/>
          <p:cNvSpPr txBox="1"/>
          <p:nvPr>
            <p:ph idx="6" type="title"/>
          </p:nvPr>
        </p:nvSpPr>
        <p:spPr>
          <a:xfrm>
            <a:off x="6243605" y="3591977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" name="Google Shape;304;p20"/>
          <p:cNvSpPr txBox="1"/>
          <p:nvPr>
            <p:ph idx="7" type="subTitle"/>
          </p:nvPr>
        </p:nvSpPr>
        <p:spPr>
          <a:xfrm>
            <a:off x="6243605" y="3963048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20"/>
          <p:cNvSpPr txBox="1"/>
          <p:nvPr>
            <p:ph idx="8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1353932" y="-595166"/>
            <a:ext cx="11420439" cy="6646245"/>
            <a:chOff x="-1353932" y="-595166"/>
            <a:chExt cx="11420439" cy="6646245"/>
          </a:xfrm>
        </p:grpSpPr>
        <p:sp>
          <p:nvSpPr>
            <p:cNvPr id="46" name="Google Shape;46;p3"/>
            <p:cNvSpPr/>
            <p:nvPr/>
          </p:nvSpPr>
          <p:spPr>
            <a:xfrm>
              <a:off x="2205180" y="714675"/>
              <a:ext cx="4718700" cy="4718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-125" y="2572323"/>
              <a:ext cx="9144000" cy="258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628650" y="3929975"/>
              <a:ext cx="10565925" cy="2121104"/>
            </a:xfrm>
            <a:custGeom>
              <a:rect b="b" l="l" r="r" t="t"/>
              <a:pathLst>
                <a:path extrusionOk="0" h="70492" w="422637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181425" y="1057500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1515500" y="1186863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3"/>
            <p:cNvGrpSpPr/>
            <p:nvPr/>
          </p:nvGrpSpPr>
          <p:grpSpPr>
            <a:xfrm rot="899960">
              <a:off x="7376572" y="3040319"/>
              <a:ext cx="2565648" cy="1298211"/>
              <a:chOff x="19279125" y="28273675"/>
              <a:chExt cx="2565725" cy="12982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flipH="1" rot="-2362275">
              <a:off x="-1233315" y="3246642"/>
              <a:ext cx="2565552" cy="1298163"/>
              <a:chOff x="19279125" y="28273675"/>
              <a:chExt cx="2565725" cy="1298250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 flipH="1" rot="900096">
              <a:off x="-851016" y="567367"/>
              <a:ext cx="2024065" cy="1024172"/>
              <a:chOff x="19279125" y="28273675"/>
              <a:chExt cx="2565725" cy="129825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 rot="-900096">
              <a:off x="7422472" y="-350658"/>
              <a:ext cx="2024065" cy="1024172"/>
              <a:chOff x="19279125" y="28273675"/>
              <a:chExt cx="2565725" cy="12982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" name="Google Shape;87;p3"/>
          <p:cNvSpPr txBox="1"/>
          <p:nvPr>
            <p:ph type="title"/>
          </p:nvPr>
        </p:nvSpPr>
        <p:spPr>
          <a:xfrm>
            <a:off x="2648550" y="2931901"/>
            <a:ext cx="3846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3"/>
          <p:cNvSpPr txBox="1"/>
          <p:nvPr>
            <p:ph hasCustomPrompt="1"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9" name="Google Shape;89;p3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SECTION_TITLE_AND_DESCRIPTION_1_1_4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/>
          <p:nvPr/>
        </p:nvSpPr>
        <p:spPr>
          <a:xfrm>
            <a:off x="3925" y="1810700"/>
            <a:ext cx="9144000" cy="3332700"/>
          </a:xfrm>
          <a:prstGeom prst="rect">
            <a:avLst/>
          </a:prstGeom>
          <a:solidFill>
            <a:srgbClr val="68BD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-710975" y="3104525"/>
            <a:ext cx="10565925" cy="2038954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 txBox="1"/>
          <p:nvPr>
            <p:ph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0" name="Google Shape;310;p21"/>
          <p:cNvSpPr/>
          <p:nvPr/>
        </p:nvSpPr>
        <p:spPr>
          <a:xfrm flipH="1">
            <a:off x="6696213" y="824653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SECTION_TITLE_AND_DESCRIPTION_1_1_4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/>
          <p:nvPr/>
        </p:nvSpPr>
        <p:spPr>
          <a:xfrm>
            <a:off x="7069900" y="975825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 flipH="1">
            <a:off x="-511825" y="315338"/>
            <a:ext cx="1846559" cy="394163"/>
          </a:xfrm>
          <a:custGeom>
            <a:rect b="b" l="l" r="r" t="t"/>
            <a:pathLst>
              <a:path extrusionOk="0" h="28750" w="134687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 txBox="1"/>
          <p:nvPr>
            <p:ph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5" name="Google Shape;315;p22"/>
          <p:cNvSpPr/>
          <p:nvPr/>
        </p:nvSpPr>
        <p:spPr>
          <a:xfrm>
            <a:off x="-710975" y="3896950"/>
            <a:ext cx="10565925" cy="1564575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5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/>
          <p:nvPr>
            <p:ph type="title"/>
          </p:nvPr>
        </p:nvSpPr>
        <p:spPr>
          <a:xfrm>
            <a:off x="709500" y="709975"/>
            <a:ext cx="4377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4"/>
          <p:cNvGrpSpPr/>
          <p:nvPr/>
        </p:nvGrpSpPr>
        <p:grpSpPr>
          <a:xfrm>
            <a:off x="-710975" y="663338"/>
            <a:ext cx="10565925" cy="5335238"/>
            <a:chOff x="-710975" y="663338"/>
            <a:chExt cx="10565925" cy="5335238"/>
          </a:xfrm>
        </p:grpSpPr>
        <p:sp>
          <p:nvSpPr>
            <p:cNvPr id="320" name="Google Shape;320;p24"/>
            <p:cNvSpPr/>
            <p:nvPr/>
          </p:nvSpPr>
          <p:spPr>
            <a:xfrm>
              <a:off x="6941200" y="1160475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flipH="1">
              <a:off x="619450" y="663338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-710975" y="4434000"/>
              <a:ext cx="10565925" cy="1564575"/>
            </a:xfrm>
            <a:custGeom>
              <a:rect b="b" l="l" r="r" t="t"/>
              <a:pathLst>
                <a:path extrusionOk="0" h="62583" w="422637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4"/>
          <p:cNvSpPr txBox="1"/>
          <p:nvPr>
            <p:ph type="title"/>
          </p:nvPr>
        </p:nvSpPr>
        <p:spPr>
          <a:xfrm>
            <a:off x="986300" y="1857770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4" name="Google Shape;324;p24"/>
          <p:cNvSpPr txBox="1"/>
          <p:nvPr>
            <p:ph idx="1" type="subTitle"/>
          </p:nvPr>
        </p:nvSpPr>
        <p:spPr>
          <a:xfrm>
            <a:off x="813650" y="2318317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5" name="Google Shape;325;p24"/>
          <p:cNvSpPr txBox="1"/>
          <p:nvPr>
            <p:ph idx="2" type="title"/>
          </p:nvPr>
        </p:nvSpPr>
        <p:spPr>
          <a:xfrm>
            <a:off x="3544350" y="1857770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24"/>
          <p:cNvSpPr txBox="1"/>
          <p:nvPr>
            <p:ph idx="3" type="subTitle"/>
          </p:nvPr>
        </p:nvSpPr>
        <p:spPr>
          <a:xfrm>
            <a:off x="3371700" y="2318317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" name="Google Shape;327;p24"/>
          <p:cNvSpPr txBox="1"/>
          <p:nvPr>
            <p:ph idx="4" type="title"/>
          </p:nvPr>
        </p:nvSpPr>
        <p:spPr>
          <a:xfrm>
            <a:off x="6102400" y="1857770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8" name="Google Shape;328;p24"/>
          <p:cNvSpPr txBox="1"/>
          <p:nvPr>
            <p:ph idx="5" type="subTitle"/>
          </p:nvPr>
        </p:nvSpPr>
        <p:spPr>
          <a:xfrm>
            <a:off x="5929750" y="2318317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9" name="Google Shape;329;p24"/>
          <p:cNvSpPr txBox="1"/>
          <p:nvPr>
            <p:ph idx="6" type="title"/>
          </p:nvPr>
        </p:nvSpPr>
        <p:spPr>
          <a:xfrm>
            <a:off x="986300" y="3197395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0" name="Google Shape;330;p24"/>
          <p:cNvSpPr txBox="1"/>
          <p:nvPr>
            <p:ph idx="7" type="subTitle"/>
          </p:nvPr>
        </p:nvSpPr>
        <p:spPr>
          <a:xfrm>
            <a:off x="813650" y="3657954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1" name="Google Shape;331;p24"/>
          <p:cNvSpPr txBox="1"/>
          <p:nvPr>
            <p:ph idx="8" type="title"/>
          </p:nvPr>
        </p:nvSpPr>
        <p:spPr>
          <a:xfrm>
            <a:off x="3544350" y="3197395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24"/>
          <p:cNvSpPr txBox="1"/>
          <p:nvPr>
            <p:ph idx="9" type="subTitle"/>
          </p:nvPr>
        </p:nvSpPr>
        <p:spPr>
          <a:xfrm>
            <a:off x="3371700" y="3657954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3" name="Google Shape;333;p24"/>
          <p:cNvSpPr txBox="1"/>
          <p:nvPr>
            <p:ph idx="13" type="title"/>
          </p:nvPr>
        </p:nvSpPr>
        <p:spPr>
          <a:xfrm>
            <a:off x="6102400" y="3197395"/>
            <a:ext cx="20553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24"/>
          <p:cNvSpPr txBox="1"/>
          <p:nvPr>
            <p:ph idx="14" type="subTitle"/>
          </p:nvPr>
        </p:nvSpPr>
        <p:spPr>
          <a:xfrm>
            <a:off x="5929750" y="3657954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5" name="Google Shape;335;p24"/>
          <p:cNvSpPr txBox="1"/>
          <p:nvPr>
            <p:ph idx="15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5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/>
          <p:nvPr/>
        </p:nvSpPr>
        <p:spPr>
          <a:xfrm rot="2152442">
            <a:off x="-1548216" y="254744"/>
            <a:ext cx="10565830" cy="6805559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 txBox="1"/>
          <p:nvPr>
            <p:ph type="ctrTitle"/>
          </p:nvPr>
        </p:nvSpPr>
        <p:spPr>
          <a:xfrm>
            <a:off x="709500" y="715425"/>
            <a:ext cx="3015000" cy="8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9" name="Google Shape;339;p25"/>
          <p:cNvSpPr txBox="1"/>
          <p:nvPr>
            <p:ph idx="1" type="subTitle"/>
          </p:nvPr>
        </p:nvSpPr>
        <p:spPr>
          <a:xfrm>
            <a:off x="871348" y="1678438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0" name="Google Shape;340;p25"/>
          <p:cNvSpPr txBox="1"/>
          <p:nvPr/>
        </p:nvSpPr>
        <p:spPr>
          <a:xfrm>
            <a:off x="746400" y="3455463"/>
            <a:ext cx="294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. </a:t>
            </a:r>
            <a:endParaRPr sz="10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grpSp>
        <p:nvGrpSpPr>
          <p:cNvPr id="341" name="Google Shape;341;p25"/>
          <p:cNvGrpSpPr/>
          <p:nvPr/>
        </p:nvGrpSpPr>
        <p:grpSpPr>
          <a:xfrm>
            <a:off x="3562648" y="2340104"/>
            <a:ext cx="3433128" cy="3471874"/>
            <a:chOff x="3562648" y="2340104"/>
            <a:chExt cx="3433128" cy="3471874"/>
          </a:xfrm>
        </p:grpSpPr>
        <p:grpSp>
          <p:nvGrpSpPr>
            <p:cNvPr id="342" name="Google Shape;342;p25"/>
            <p:cNvGrpSpPr/>
            <p:nvPr/>
          </p:nvGrpSpPr>
          <p:grpSpPr>
            <a:xfrm flipH="1" rot="-3600335">
              <a:off x="3470222" y="3256143"/>
              <a:ext cx="2988547" cy="1512197"/>
              <a:chOff x="19279125" y="28273675"/>
              <a:chExt cx="2565725" cy="1298250"/>
            </a:xfrm>
          </p:grpSpPr>
          <p:sp>
            <p:nvSpPr>
              <p:cNvPr id="343" name="Google Shape;343;p25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25"/>
            <p:cNvGrpSpPr/>
            <p:nvPr/>
          </p:nvGrpSpPr>
          <p:grpSpPr>
            <a:xfrm flipH="1" rot="-2700000">
              <a:off x="4967567" y="4268995"/>
              <a:ext cx="1964461" cy="994012"/>
              <a:chOff x="19279125" y="28273675"/>
              <a:chExt cx="2565725" cy="1298250"/>
            </a:xfrm>
          </p:grpSpPr>
          <p:sp>
            <p:nvSpPr>
              <p:cNvPr id="352" name="Google Shape;352;p25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kcground">
  <p:cSld name="CUSTOM_6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/>
          <p:nvPr/>
        </p:nvSpPr>
        <p:spPr>
          <a:xfrm>
            <a:off x="3925" y="1810700"/>
            <a:ext cx="9144000" cy="3332700"/>
          </a:xfrm>
          <a:prstGeom prst="rect">
            <a:avLst/>
          </a:prstGeom>
          <a:solidFill>
            <a:srgbClr val="68BD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-710975" y="3104525"/>
            <a:ext cx="10565925" cy="2038954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6696213" y="824653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 flipH="1">
            <a:off x="-449412" y="299828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kcground 1">
  <p:cSld name="CUSTOM_6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7"/>
          <p:cNvGrpSpPr/>
          <p:nvPr/>
        </p:nvGrpSpPr>
        <p:grpSpPr>
          <a:xfrm>
            <a:off x="-1422025" y="3108350"/>
            <a:ext cx="10565925" cy="2053375"/>
            <a:chOff x="-1422025" y="3108350"/>
            <a:chExt cx="10565925" cy="2053375"/>
          </a:xfrm>
        </p:grpSpPr>
        <p:sp>
          <p:nvSpPr>
            <p:cNvPr id="367" name="Google Shape;367;p27"/>
            <p:cNvSpPr/>
            <p:nvPr/>
          </p:nvSpPr>
          <p:spPr>
            <a:xfrm>
              <a:off x="-62800" y="3108350"/>
              <a:ext cx="9206700" cy="203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-1422025" y="3597150"/>
              <a:ext cx="10565925" cy="1564575"/>
            </a:xfrm>
            <a:custGeom>
              <a:rect b="b" l="l" r="r" t="t"/>
              <a:pathLst>
                <a:path extrusionOk="0" h="62583" w="422637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7"/>
          <p:cNvGrpSpPr/>
          <p:nvPr/>
        </p:nvGrpSpPr>
        <p:grpSpPr>
          <a:xfrm flipH="1" rot="-5400000">
            <a:off x="7008362" y="-848097"/>
            <a:ext cx="2852243" cy="2884433"/>
            <a:chOff x="3562648" y="2340104"/>
            <a:chExt cx="3433128" cy="3471874"/>
          </a:xfrm>
        </p:grpSpPr>
        <p:grpSp>
          <p:nvGrpSpPr>
            <p:cNvPr id="370" name="Google Shape;370;p27"/>
            <p:cNvGrpSpPr/>
            <p:nvPr/>
          </p:nvGrpSpPr>
          <p:grpSpPr>
            <a:xfrm flipH="1" rot="-3600335">
              <a:off x="3470222" y="3256143"/>
              <a:ext cx="2988547" cy="1512197"/>
              <a:chOff x="19279125" y="28273675"/>
              <a:chExt cx="2565725" cy="1298250"/>
            </a:xfrm>
          </p:grpSpPr>
          <p:sp>
            <p:nvSpPr>
              <p:cNvPr id="371" name="Google Shape;371;p27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27"/>
            <p:cNvGrpSpPr/>
            <p:nvPr/>
          </p:nvGrpSpPr>
          <p:grpSpPr>
            <a:xfrm flipH="1" rot="-2700000">
              <a:off x="4967567" y="4268995"/>
              <a:ext cx="1964461" cy="994012"/>
              <a:chOff x="19279125" y="28273675"/>
              <a:chExt cx="2565725" cy="1298250"/>
            </a:xfrm>
          </p:grpSpPr>
          <p:sp>
            <p:nvSpPr>
              <p:cNvPr id="380" name="Google Shape;380;p27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27"/>
          <p:cNvSpPr/>
          <p:nvPr/>
        </p:nvSpPr>
        <p:spPr>
          <a:xfrm flipH="1">
            <a:off x="654038" y="259453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 flipH="1">
            <a:off x="-664762" y="1093778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 flipH="1">
            <a:off x="5363963" y="663153"/>
            <a:ext cx="1736915" cy="289825"/>
          </a:xfrm>
          <a:custGeom>
            <a:rect b="b" l="l" r="r" t="t"/>
            <a:pathLst>
              <a:path extrusionOk="0" h="21657" w="12979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-710975" y="4434000"/>
            <a:ext cx="10565925" cy="1564575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>
            <a:off x="6943900" y="655838"/>
            <a:ext cx="1846559" cy="394163"/>
          </a:xfrm>
          <a:custGeom>
            <a:rect b="b" l="l" r="r" t="t"/>
            <a:pathLst>
              <a:path extrusionOk="0" h="28750" w="134687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709500" y="1322475"/>
            <a:ext cx="77250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5"/>
          <p:cNvGrpSpPr/>
          <p:nvPr/>
        </p:nvGrpSpPr>
        <p:grpSpPr>
          <a:xfrm>
            <a:off x="-662832" y="709488"/>
            <a:ext cx="10634659" cy="4448013"/>
            <a:chOff x="-662832" y="709488"/>
            <a:chExt cx="10634659" cy="4448013"/>
          </a:xfrm>
        </p:grpSpPr>
        <p:grpSp>
          <p:nvGrpSpPr>
            <p:cNvPr id="97" name="Google Shape;97;p5"/>
            <p:cNvGrpSpPr/>
            <p:nvPr/>
          </p:nvGrpSpPr>
          <p:grpSpPr>
            <a:xfrm>
              <a:off x="-662832" y="1497794"/>
              <a:ext cx="10634659" cy="3659706"/>
              <a:chOff x="-662832" y="1497794"/>
              <a:chExt cx="10634659" cy="3659706"/>
            </a:xfrm>
          </p:grpSpPr>
          <p:sp>
            <p:nvSpPr>
              <p:cNvPr id="98" name="Google Shape;98;p5"/>
              <p:cNvSpPr/>
              <p:nvPr/>
            </p:nvSpPr>
            <p:spPr>
              <a:xfrm rot="121718">
                <a:off x="-628607" y="1684146"/>
                <a:ext cx="10566208" cy="2121023"/>
              </a:xfrm>
              <a:custGeom>
                <a:rect b="b" l="l" r="r" t="t"/>
                <a:pathLst>
                  <a:path extrusionOk="0" h="70492" w="422637">
                    <a:moveTo>
                      <a:pt x="422636" y="0"/>
                    </a:moveTo>
                    <a:lnTo>
                      <a:pt x="422636" y="30130"/>
                    </a:lnTo>
                    <a:cubicBezTo>
                      <a:pt x="412907" y="34629"/>
                      <a:pt x="402424" y="37851"/>
                      <a:pt x="392255" y="41534"/>
                    </a:cubicBezTo>
                    <a:cubicBezTo>
                      <a:pt x="368926" y="50050"/>
                      <a:pt x="346767" y="61453"/>
                      <a:pt x="322475" y="67479"/>
                    </a:cubicBezTo>
                    <a:cubicBezTo>
                      <a:pt x="319713" y="68149"/>
                      <a:pt x="316951" y="68755"/>
                      <a:pt x="314168" y="69299"/>
                    </a:cubicBezTo>
                    <a:lnTo>
                      <a:pt x="185237" y="69299"/>
                    </a:lnTo>
                    <a:cubicBezTo>
                      <a:pt x="151153" y="68358"/>
                      <a:pt x="116901" y="70492"/>
                      <a:pt x="83109" y="66558"/>
                    </a:cubicBezTo>
                    <a:cubicBezTo>
                      <a:pt x="54716" y="63273"/>
                      <a:pt x="27264" y="55699"/>
                      <a:pt x="0" y="47748"/>
                    </a:cubicBezTo>
                    <a:lnTo>
                      <a:pt x="0" y="14793"/>
                    </a:lnTo>
                    <a:cubicBezTo>
                      <a:pt x="19145" y="14731"/>
                      <a:pt x="38332" y="11027"/>
                      <a:pt x="57373" y="12910"/>
                    </a:cubicBezTo>
                    <a:cubicBezTo>
                      <a:pt x="69362" y="14124"/>
                      <a:pt x="81163" y="17555"/>
                      <a:pt x="93257" y="17179"/>
                    </a:cubicBezTo>
                    <a:cubicBezTo>
                      <a:pt x="103426" y="16865"/>
                      <a:pt x="113260" y="13831"/>
                      <a:pt x="123345" y="12638"/>
                    </a:cubicBezTo>
                    <a:cubicBezTo>
                      <a:pt x="150525" y="9395"/>
                      <a:pt x="177391" y="19355"/>
                      <a:pt x="204717" y="21217"/>
                    </a:cubicBezTo>
                    <a:cubicBezTo>
                      <a:pt x="226268" y="22682"/>
                      <a:pt x="248154" y="19083"/>
                      <a:pt x="269476" y="22305"/>
                    </a:cubicBezTo>
                    <a:cubicBezTo>
                      <a:pt x="279603" y="23832"/>
                      <a:pt x="290567" y="26783"/>
                      <a:pt x="299710" y="22577"/>
                    </a:cubicBezTo>
                    <a:cubicBezTo>
                      <a:pt x="304732" y="20275"/>
                      <a:pt x="308373" y="16091"/>
                      <a:pt x="313059" y="13287"/>
                    </a:cubicBezTo>
                    <a:cubicBezTo>
                      <a:pt x="319881" y="9249"/>
                      <a:pt x="328355" y="8391"/>
                      <a:pt x="336452" y="7679"/>
                    </a:cubicBezTo>
                    <a:cubicBezTo>
                      <a:pt x="347793" y="6675"/>
                      <a:pt x="359091" y="5650"/>
                      <a:pt x="370390" y="4625"/>
                    </a:cubicBezTo>
                    <a:lnTo>
                      <a:pt x="416673" y="461"/>
                    </a:lnTo>
                    <a:cubicBezTo>
                      <a:pt x="418661" y="251"/>
                      <a:pt x="420649" y="63"/>
                      <a:pt x="422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-125" y="2867000"/>
                <a:ext cx="9144000" cy="2290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Google Shape;100;p5"/>
            <p:cNvSpPr/>
            <p:nvPr/>
          </p:nvSpPr>
          <p:spPr>
            <a:xfrm flipH="1">
              <a:off x="-511825" y="709488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flipH="1">
              <a:off x="8067825" y="1009788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 txBox="1"/>
          <p:nvPr>
            <p:ph type="title"/>
          </p:nvPr>
        </p:nvSpPr>
        <p:spPr>
          <a:xfrm>
            <a:off x="709493" y="2571750"/>
            <a:ext cx="243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>
            <a:off x="709488" y="2960559"/>
            <a:ext cx="2433000" cy="13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5"/>
          <p:cNvSpPr txBox="1"/>
          <p:nvPr>
            <p:ph idx="2" type="title"/>
          </p:nvPr>
        </p:nvSpPr>
        <p:spPr>
          <a:xfrm>
            <a:off x="6008206" y="2571750"/>
            <a:ext cx="243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5"/>
          <p:cNvSpPr txBox="1"/>
          <p:nvPr>
            <p:ph idx="3" type="subTitle"/>
          </p:nvPr>
        </p:nvSpPr>
        <p:spPr>
          <a:xfrm>
            <a:off x="6008210" y="2960559"/>
            <a:ext cx="2433000" cy="13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5"/>
          <p:cNvSpPr txBox="1"/>
          <p:nvPr>
            <p:ph idx="4"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709500" y="709975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109" name="Google Shape;109;p6"/>
          <p:cNvGrpSpPr/>
          <p:nvPr/>
        </p:nvGrpSpPr>
        <p:grpSpPr>
          <a:xfrm>
            <a:off x="-662832" y="211472"/>
            <a:ext cx="10634659" cy="4946403"/>
            <a:chOff x="-662832" y="211472"/>
            <a:chExt cx="10634659" cy="4946403"/>
          </a:xfrm>
        </p:grpSpPr>
        <p:sp>
          <p:nvSpPr>
            <p:cNvPr id="110" name="Google Shape;110;p6"/>
            <p:cNvSpPr/>
            <p:nvPr/>
          </p:nvSpPr>
          <p:spPr>
            <a:xfrm>
              <a:off x="-125" y="2330075"/>
              <a:ext cx="9144000" cy="282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6"/>
            <p:cNvGrpSpPr/>
            <p:nvPr/>
          </p:nvGrpSpPr>
          <p:grpSpPr>
            <a:xfrm>
              <a:off x="-662832" y="2130794"/>
              <a:ext cx="10634659" cy="3026907"/>
              <a:chOff x="-662832" y="2130794"/>
              <a:chExt cx="10634659" cy="3026907"/>
            </a:xfrm>
          </p:grpSpPr>
          <p:sp>
            <p:nvSpPr>
              <p:cNvPr id="112" name="Google Shape;112;p6"/>
              <p:cNvSpPr/>
              <p:nvPr/>
            </p:nvSpPr>
            <p:spPr>
              <a:xfrm rot="121718">
                <a:off x="-628607" y="2317146"/>
                <a:ext cx="10566208" cy="2121023"/>
              </a:xfrm>
              <a:custGeom>
                <a:rect b="b" l="l" r="r" t="t"/>
                <a:pathLst>
                  <a:path extrusionOk="0" h="70492" w="422637">
                    <a:moveTo>
                      <a:pt x="422636" y="0"/>
                    </a:moveTo>
                    <a:lnTo>
                      <a:pt x="422636" y="30130"/>
                    </a:lnTo>
                    <a:cubicBezTo>
                      <a:pt x="412907" y="34629"/>
                      <a:pt x="402424" y="37851"/>
                      <a:pt x="392255" y="41534"/>
                    </a:cubicBezTo>
                    <a:cubicBezTo>
                      <a:pt x="368926" y="50050"/>
                      <a:pt x="346767" y="61453"/>
                      <a:pt x="322475" y="67479"/>
                    </a:cubicBezTo>
                    <a:cubicBezTo>
                      <a:pt x="319713" y="68149"/>
                      <a:pt x="316951" y="68755"/>
                      <a:pt x="314168" y="69299"/>
                    </a:cubicBezTo>
                    <a:lnTo>
                      <a:pt x="185237" y="69299"/>
                    </a:lnTo>
                    <a:cubicBezTo>
                      <a:pt x="151153" y="68358"/>
                      <a:pt x="116901" y="70492"/>
                      <a:pt x="83109" y="66558"/>
                    </a:cubicBezTo>
                    <a:cubicBezTo>
                      <a:pt x="54716" y="63273"/>
                      <a:pt x="27264" y="55699"/>
                      <a:pt x="0" y="47748"/>
                    </a:cubicBezTo>
                    <a:lnTo>
                      <a:pt x="0" y="14793"/>
                    </a:lnTo>
                    <a:cubicBezTo>
                      <a:pt x="19145" y="14731"/>
                      <a:pt x="38332" y="11027"/>
                      <a:pt x="57373" y="12910"/>
                    </a:cubicBezTo>
                    <a:cubicBezTo>
                      <a:pt x="69362" y="14124"/>
                      <a:pt x="81163" y="17555"/>
                      <a:pt x="93257" y="17179"/>
                    </a:cubicBezTo>
                    <a:cubicBezTo>
                      <a:pt x="103426" y="16865"/>
                      <a:pt x="113260" y="13831"/>
                      <a:pt x="123345" y="12638"/>
                    </a:cubicBezTo>
                    <a:cubicBezTo>
                      <a:pt x="150525" y="9395"/>
                      <a:pt x="177391" y="19355"/>
                      <a:pt x="204717" y="21217"/>
                    </a:cubicBezTo>
                    <a:cubicBezTo>
                      <a:pt x="226268" y="22682"/>
                      <a:pt x="248154" y="19083"/>
                      <a:pt x="269476" y="22305"/>
                    </a:cubicBezTo>
                    <a:cubicBezTo>
                      <a:pt x="279603" y="23832"/>
                      <a:pt x="290567" y="26783"/>
                      <a:pt x="299710" y="22577"/>
                    </a:cubicBezTo>
                    <a:cubicBezTo>
                      <a:pt x="304732" y="20275"/>
                      <a:pt x="308373" y="16091"/>
                      <a:pt x="313059" y="13287"/>
                    </a:cubicBezTo>
                    <a:cubicBezTo>
                      <a:pt x="319881" y="9249"/>
                      <a:pt x="328355" y="8391"/>
                      <a:pt x="336452" y="7679"/>
                    </a:cubicBezTo>
                    <a:cubicBezTo>
                      <a:pt x="347793" y="6675"/>
                      <a:pt x="359091" y="5650"/>
                      <a:pt x="370390" y="4625"/>
                    </a:cubicBezTo>
                    <a:lnTo>
                      <a:pt x="416673" y="461"/>
                    </a:lnTo>
                    <a:cubicBezTo>
                      <a:pt x="418661" y="251"/>
                      <a:pt x="420649" y="63"/>
                      <a:pt x="42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-125" y="3666400"/>
                <a:ext cx="9144000" cy="1491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" name="Google Shape;114;p6"/>
            <p:cNvSpPr/>
            <p:nvPr/>
          </p:nvSpPr>
          <p:spPr>
            <a:xfrm>
              <a:off x="-272575" y="419675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6"/>
            <p:cNvGrpSpPr/>
            <p:nvPr/>
          </p:nvGrpSpPr>
          <p:grpSpPr>
            <a:xfrm rot="-900229">
              <a:off x="8123201" y="418499"/>
              <a:ext cx="1713567" cy="867060"/>
              <a:chOff x="19279125" y="28273675"/>
              <a:chExt cx="2565725" cy="1298250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rect b="b" l="l" r="r" t="t"/>
                <a:pathLst>
                  <a:path extrusionOk="0" h="26603" w="20274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rect b="b" l="l" r="r" t="t"/>
                <a:pathLst>
                  <a:path extrusionOk="0" h="32911" w="20453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rect b="b" l="l" r="r" t="t"/>
                <a:pathLst>
                  <a:path extrusionOk="0" h="14003" w="24137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rect b="b" l="l" r="r" t="t"/>
                <a:pathLst>
                  <a:path extrusionOk="0" h="11687" w="2693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rect b="b" l="l" r="r" t="t"/>
                <a:pathLst>
                  <a:path extrusionOk="0" h="9835" w="30968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rect b="b" l="l" r="r" t="t"/>
                <a:pathLst>
                  <a:path extrusionOk="0" h="30751" w="18505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rect b="b" l="l" r="r" t="t"/>
                <a:pathLst>
                  <a:path extrusionOk="0" h="47215" w="102629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rect b="b" l="l" r="r" t="t"/>
                <a:pathLst>
                  <a:path extrusionOk="0" h="6325" w="28591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7"/>
          <p:cNvGrpSpPr/>
          <p:nvPr/>
        </p:nvGrpSpPr>
        <p:grpSpPr>
          <a:xfrm>
            <a:off x="6119250" y="419675"/>
            <a:ext cx="3494859" cy="1678855"/>
            <a:chOff x="6119250" y="419675"/>
            <a:chExt cx="3494859" cy="1678855"/>
          </a:xfrm>
        </p:grpSpPr>
        <p:sp>
          <p:nvSpPr>
            <p:cNvPr id="126" name="Google Shape;126;p7"/>
            <p:cNvSpPr/>
            <p:nvPr/>
          </p:nvSpPr>
          <p:spPr>
            <a:xfrm flipH="1">
              <a:off x="7767550" y="949613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6119250" y="419675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6538826" y="1761724"/>
              <a:ext cx="1577858" cy="336806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7"/>
          <p:cNvGrpSpPr/>
          <p:nvPr/>
        </p:nvGrpSpPr>
        <p:grpSpPr>
          <a:xfrm>
            <a:off x="-662832" y="2130794"/>
            <a:ext cx="10634659" cy="3026956"/>
            <a:chOff x="-662832" y="2130794"/>
            <a:chExt cx="10634659" cy="3026956"/>
          </a:xfrm>
        </p:grpSpPr>
        <p:sp>
          <p:nvSpPr>
            <p:cNvPr id="130" name="Google Shape;130;p7"/>
            <p:cNvSpPr/>
            <p:nvPr/>
          </p:nvSpPr>
          <p:spPr>
            <a:xfrm>
              <a:off x="-125" y="2571750"/>
              <a:ext cx="9144000" cy="258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7"/>
            <p:cNvGrpSpPr/>
            <p:nvPr/>
          </p:nvGrpSpPr>
          <p:grpSpPr>
            <a:xfrm>
              <a:off x="-662832" y="2130794"/>
              <a:ext cx="10634659" cy="3026907"/>
              <a:chOff x="-662832" y="2130794"/>
              <a:chExt cx="10634659" cy="3026907"/>
            </a:xfrm>
          </p:grpSpPr>
          <p:sp>
            <p:nvSpPr>
              <p:cNvPr id="132" name="Google Shape;132;p7"/>
              <p:cNvSpPr/>
              <p:nvPr/>
            </p:nvSpPr>
            <p:spPr>
              <a:xfrm rot="121718">
                <a:off x="-628607" y="2317146"/>
                <a:ext cx="10566208" cy="2121023"/>
              </a:xfrm>
              <a:custGeom>
                <a:rect b="b" l="l" r="r" t="t"/>
                <a:pathLst>
                  <a:path extrusionOk="0" h="70492" w="422637">
                    <a:moveTo>
                      <a:pt x="422636" y="0"/>
                    </a:moveTo>
                    <a:lnTo>
                      <a:pt x="422636" y="30130"/>
                    </a:lnTo>
                    <a:cubicBezTo>
                      <a:pt x="412907" y="34629"/>
                      <a:pt x="402424" y="37851"/>
                      <a:pt x="392255" y="41534"/>
                    </a:cubicBezTo>
                    <a:cubicBezTo>
                      <a:pt x="368926" y="50050"/>
                      <a:pt x="346767" y="61453"/>
                      <a:pt x="322475" y="67479"/>
                    </a:cubicBezTo>
                    <a:cubicBezTo>
                      <a:pt x="319713" y="68149"/>
                      <a:pt x="316951" y="68755"/>
                      <a:pt x="314168" y="69299"/>
                    </a:cubicBezTo>
                    <a:lnTo>
                      <a:pt x="185237" y="69299"/>
                    </a:lnTo>
                    <a:cubicBezTo>
                      <a:pt x="151153" y="68358"/>
                      <a:pt x="116901" y="70492"/>
                      <a:pt x="83109" y="66558"/>
                    </a:cubicBezTo>
                    <a:cubicBezTo>
                      <a:pt x="54716" y="63273"/>
                      <a:pt x="27264" y="55699"/>
                      <a:pt x="0" y="47748"/>
                    </a:cubicBezTo>
                    <a:lnTo>
                      <a:pt x="0" y="14793"/>
                    </a:lnTo>
                    <a:cubicBezTo>
                      <a:pt x="19145" y="14731"/>
                      <a:pt x="38332" y="11027"/>
                      <a:pt x="57373" y="12910"/>
                    </a:cubicBezTo>
                    <a:cubicBezTo>
                      <a:pt x="69362" y="14124"/>
                      <a:pt x="81163" y="17555"/>
                      <a:pt x="93257" y="17179"/>
                    </a:cubicBezTo>
                    <a:cubicBezTo>
                      <a:pt x="103426" y="16865"/>
                      <a:pt x="113260" y="13831"/>
                      <a:pt x="123345" y="12638"/>
                    </a:cubicBezTo>
                    <a:cubicBezTo>
                      <a:pt x="150525" y="9395"/>
                      <a:pt x="177391" y="19355"/>
                      <a:pt x="204717" y="21217"/>
                    </a:cubicBezTo>
                    <a:cubicBezTo>
                      <a:pt x="226268" y="22682"/>
                      <a:pt x="248154" y="19083"/>
                      <a:pt x="269476" y="22305"/>
                    </a:cubicBezTo>
                    <a:cubicBezTo>
                      <a:pt x="279603" y="23832"/>
                      <a:pt x="290567" y="26783"/>
                      <a:pt x="299710" y="22577"/>
                    </a:cubicBezTo>
                    <a:cubicBezTo>
                      <a:pt x="304732" y="20275"/>
                      <a:pt x="308373" y="16091"/>
                      <a:pt x="313059" y="13287"/>
                    </a:cubicBezTo>
                    <a:cubicBezTo>
                      <a:pt x="319881" y="9249"/>
                      <a:pt x="328355" y="8391"/>
                      <a:pt x="336452" y="7679"/>
                    </a:cubicBezTo>
                    <a:cubicBezTo>
                      <a:pt x="347793" y="6675"/>
                      <a:pt x="359091" y="5650"/>
                      <a:pt x="370390" y="4625"/>
                    </a:cubicBezTo>
                    <a:lnTo>
                      <a:pt x="416673" y="461"/>
                    </a:lnTo>
                    <a:cubicBezTo>
                      <a:pt x="418661" y="251"/>
                      <a:pt x="420649" y="63"/>
                      <a:pt x="42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-125" y="3666400"/>
                <a:ext cx="9144000" cy="1491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" name="Google Shape;134;p7"/>
          <p:cNvSpPr txBox="1"/>
          <p:nvPr>
            <p:ph type="title"/>
          </p:nvPr>
        </p:nvSpPr>
        <p:spPr>
          <a:xfrm>
            <a:off x="709500" y="616150"/>
            <a:ext cx="38565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7"/>
          <p:cNvSpPr txBox="1"/>
          <p:nvPr>
            <p:ph idx="1" type="subTitle"/>
          </p:nvPr>
        </p:nvSpPr>
        <p:spPr>
          <a:xfrm>
            <a:off x="709500" y="2989089"/>
            <a:ext cx="35367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8"/>
          <p:cNvGrpSpPr/>
          <p:nvPr/>
        </p:nvGrpSpPr>
        <p:grpSpPr>
          <a:xfrm>
            <a:off x="-1422025" y="828900"/>
            <a:ext cx="10565925" cy="4332825"/>
            <a:chOff x="-1422025" y="828900"/>
            <a:chExt cx="10565925" cy="4332825"/>
          </a:xfrm>
        </p:grpSpPr>
        <p:sp>
          <p:nvSpPr>
            <p:cNvPr id="138" name="Google Shape;138;p8"/>
            <p:cNvSpPr/>
            <p:nvPr/>
          </p:nvSpPr>
          <p:spPr>
            <a:xfrm>
              <a:off x="7181425" y="828900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-62800" y="3108350"/>
              <a:ext cx="9206700" cy="203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-1422025" y="3597150"/>
              <a:ext cx="10565925" cy="1564575"/>
            </a:xfrm>
            <a:custGeom>
              <a:rect b="b" l="l" r="r" t="t"/>
              <a:pathLst>
                <a:path extrusionOk="0" h="62583" w="422637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684900" y="853175"/>
            <a:ext cx="41922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3925" y="3853200"/>
            <a:ext cx="9144000" cy="1290300"/>
          </a:xfrm>
          <a:prstGeom prst="rect">
            <a:avLst/>
          </a:prstGeom>
          <a:solidFill>
            <a:srgbClr val="68BD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-710975" y="4434000"/>
            <a:ext cx="10565925" cy="1564575"/>
          </a:xfrm>
          <a:custGeom>
            <a:rect b="b" l="l" r="r" t="t"/>
            <a:pathLst>
              <a:path extrusionOk="0" h="62583" w="422637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45" name="Google Shape;145;p9"/>
          <p:cNvSpPr txBox="1"/>
          <p:nvPr>
            <p:ph type="title"/>
          </p:nvPr>
        </p:nvSpPr>
        <p:spPr>
          <a:xfrm>
            <a:off x="709501" y="995525"/>
            <a:ext cx="31218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709500" y="1655675"/>
            <a:ext cx="31218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 rot="-573162">
            <a:off x="3629967" y="2442977"/>
            <a:ext cx="3595558" cy="110338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9" name="Google Shape;149;p10"/>
          <p:cNvSpPr/>
          <p:nvPr/>
        </p:nvSpPr>
        <p:spPr>
          <a:xfrm rot="-900196">
            <a:off x="5198496" y="4082938"/>
            <a:ext cx="4722287" cy="2121117"/>
          </a:xfrm>
          <a:custGeom>
            <a:rect b="b" l="l" r="r" t="t"/>
            <a:pathLst>
              <a:path extrusionOk="0" h="70492" w="422637">
                <a:moveTo>
                  <a:pt x="422636" y="0"/>
                </a:moveTo>
                <a:lnTo>
                  <a:pt x="422636" y="30130"/>
                </a:lnTo>
                <a:cubicBezTo>
                  <a:pt x="412907" y="34629"/>
                  <a:pt x="402424" y="37851"/>
                  <a:pt x="392255" y="41534"/>
                </a:cubicBezTo>
                <a:cubicBezTo>
                  <a:pt x="368926" y="50050"/>
                  <a:pt x="346767" y="61453"/>
                  <a:pt x="322475" y="67479"/>
                </a:cubicBezTo>
                <a:cubicBezTo>
                  <a:pt x="319713" y="68149"/>
                  <a:pt x="316951" y="68755"/>
                  <a:pt x="314168" y="69299"/>
                </a:cubicBezTo>
                <a:lnTo>
                  <a:pt x="185237" y="69299"/>
                </a:lnTo>
                <a:cubicBezTo>
                  <a:pt x="151153" y="68358"/>
                  <a:pt x="116901" y="70492"/>
                  <a:pt x="83109" y="66558"/>
                </a:cubicBezTo>
                <a:cubicBezTo>
                  <a:pt x="54716" y="63273"/>
                  <a:pt x="27264" y="55699"/>
                  <a:pt x="0" y="47748"/>
                </a:cubicBezTo>
                <a:lnTo>
                  <a:pt x="0" y="14793"/>
                </a:lnTo>
                <a:cubicBezTo>
                  <a:pt x="19145" y="14731"/>
                  <a:pt x="38332" y="11027"/>
                  <a:pt x="57373" y="12910"/>
                </a:cubicBezTo>
                <a:cubicBezTo>
                  <a:pt x="69362" y="14124"/>
                  <a:pt x="81163" y="17555"/>
                  <a:pt x="93257" y="17179"/>
                </a:cubicBezTo>
                <a:cubicBezTo>
                  <a:pt x="103426" y="16865"/>
                  <a:pt x="113260" y="13831"/>
                  <a:pt x="123345" y="12638"/>
                </a:cubicBezTo>
                <a:cubicBezTo>
                  <a:pt x="150525" y="9395"/>
                  <a:pt x="177391" y="19355"/>
                  <a:pt x="204717" y="21217"/>
                </a:cubicBezTo>
                <a:cubicBezTo>
                  <a:pt x="226268" y="22682"/>
                  <a:pt x="248154" y="19083"/>
                  <a:pt x="269476" y="22305"/>
                </a:cubicBezTo>
                <a:cubicBezTo>
                  <a:pt x="279603" y="23832"/>
                  <a:pt x="290567" y="26783"/>
                  <a:pt x="299710" y="22577"/>
                </a:cubicBezTo>
                <a:cubicBezTo>
                  <a:pt x="304732" y="20275"/>
                  <a:pt x="308373" y="16091"/>
                  <a:pt x="313059" y="13287"/>
                </a:cubicBezTo>
                <a:cubicBezTo>
                  <a:pt x="319881" y="9249"/>
                  <a:pt x="328355" y="8391"/>
                  <a:pt x="336452" y="7679"/>
                </a:cubicBezTo>
                <a:cubicBezTo>
                  <a:pt x="347793" y="6675"/>
                  <a:pt x="359091" y="5650"/>
                  <a:pt x="370390" y="4625"/>
                </a:cubicBezTo>
                <a:lnTo>
                  <a:pt x="416673" y="461"/>
                </a:lnTo>
                <a:cubicBezTo>
                  <a:pt x="418661" y="251"/>
                  <a:pt x="420649" y="63"/>
                  <a:pt x="4226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0" y="709488"/>
            <a:ext cx="6741415" cy="683987"/>
            <a:chOff x="3287725" y="655838"/>
            <a:chExt cx="6741415" cy="683987"/>
          </a:xfrm>
        </p:grpSpPr>
        <p:sp>
          <p:nvSpPr>
            <p:cNvPr id="151" name="Google Shape;151;p10"/>
            <p:cNvSpPr/>
            <p:nvPr/>
          </p:nvSpPr>
          <p:spPr>
            <a:xfrm>
              <a:off x="8292225" y="1050000"/>
              <a:ext cx="1736915" cy="289825"/>
            </a:xfrm>
            <a:custGeom>
              <a:rect b="b" l="l" r="r" t="t"/>
              <a:pathLst>
                <a:path extrusionOk="0" h="21657" w="12979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 flipH="1">
              <a:off x="3287725" y="655838"/>
              <a:ext cx="1846559" cy="394163"/>
            </a:xfrm>
            <a:custGeom>
              <a:rect b="b" l="l" r="r" t="t"/>
              <a:pathLst>
                <a:path extrusionOk="0" h="28750" w="134687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■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■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dika"/>
              <a:buChar char="■"/>
              <a:defRPr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localhost:500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ocalhost:500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ctrTitle"/>
          </p:nvPr>
        </p:nvSpPr>
        <p:spPr>
          <a:xfrm>
            <a:off x="4925288" y="56425"/>
            <a:ext cx="3159600" cy="27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 BETTER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Andika"/>
                <a:ea typeface="Andika"/>
                <a:cs typeface="Andika"/>
                <a:sym typeface="Andika"/>
              </a:rPr>
              <a:t>Conoce compite y conviértete en el mejor surfero</a:t>
            </a:r>
            <a:endParaRPr i="1" sz="1600"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96" name="Google Shape;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75" y="490925"/>
            <a:ext cx="4265125" cy="319770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 txBox="1"/>
          <p:nvPr/>
        </p:nvSpPr>
        <p:spPr>
          <a:xfrm>
            <a:off x="6317150" y="474330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Antonio José Lojo Ojeda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/>
          <p:nvPr>
            <p:ph idx="15" type="title"/>
          </p:nvPr>
        </p:nvSpPr>
        <p:spPr>
          <a:xfrm>
            <a:off x="7005325" y="0"/>
            <a:ext cx="2138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6680275" y="1390925"/>
            <a:ext cx="24636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Módules BluePrint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routes_user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routes_beaches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routes_comments_likes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0" y="0"/>
            <a:ext cx="33570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Extensiones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Dependencias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Db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guard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3" name="Google Shape;633;p37"/>
          <p:cNvSpPr txBox="1"/>
          <p:nvPr/>
        </p:nvSpPr>
        <p:spPr>
          <a:xfrm>
            <a:off x="0" y="1390925"/>
            <a:ext cx="2522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Models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models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4" name="Google Shape;634;p37"/>
          <p:cNvSpPr txBox="1"/>
          <p:nvPr/>
        </p:nvSpPr>
        <p:spPr>
          <a:xfrm>
            <a:off x="3310650" y="1390925"/>
            <a:ext cx="25227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Seeders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Seed_beach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Seed_comments_likes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seed_users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0" y="2699900"/>
            <a:ext cx="2522700" cy="89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Services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image_service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gmail_service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6" name="Google Shape;636;p37"/>
          <p:cNvSpPr txBox="1"/>
          <p:nvPr/>
        </p:nvSpPr>
        <p:spPr>
          <a:xfrm>
            <a:off x="3310650" y="2699900"/>
            <a:ext cx="2522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ain.py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app.run() development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6650725" y="2699900"/>
            <a:ext cx="2522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wsgy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.py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Gunicorn run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 deploy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38" name="Google Shape;638;p37"/>
          <p:cNvSpPr txBox="1"/>
          <p:nvPr/>
        </p:nvSpPr>
        <p:spPr>
          <a:xfrm>
            <a:off x="3072000" y="4132225"/>
            <a:ext cx="3000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dika"/>
                <a:ea typeface="Andika"/>
                <a:cs typeface="Andika"/>
                <a:sym typeface="Andika"/>
                <a:hlinkClick r:id="rId3"/>
              </a:rPr>
              <a:t>http://localhost:5000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 </a:t>
            </a:r>
            <a:endParaRPr/>
          </a:p>
        </p:txBody>
      </p:sp>
      <p:cxnSp>
        <p:nvCxnSpPr>
          <p:cNvPr id="639" name="Google Shape;639;p37"/>
          <p:cNvCxnSpPr>
            <a:stCxn id="632" idx="3"/>
            <a:endCxn id="634" idx="0"/>
          </p:cNvCxnSpPr>
          <p:nvPr/>
        </p:nvCxnSpPr>
        <p:spPr>
          <a:xfrm>
            <a:off x="3357000" y="554100"/>
            <a:ext cx="1215000" cy="83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37"/>
          <p:cNvCxnSpPr>
            <a:stCxn id="632" idx="2"/>
            <a:endCxn id="633" idx="0"/>
          </p:cNvCxnSpPr>
          <p:nvPr/>
        </p:nvCxnSpPr>
        <p:spPr>
          <a:xfrm flipH="1">
            <a:off x="1261500" y="1108200"/>
            <a:ext cx="417000" cy="28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37"/>
          <p:cNvCxnSpPr>
            <a:endCxn id="635" idx="0"/>
          </p:cNvCxnSpPr>
          <p:nvPr/>
        </p:nvCxnSpPr>
        <p:spPr>
          <a:xfrm flipH="1">
            <a:off x="1261350" y="2247500"/>
            <a:ext cx="1569000" cy="4524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37"/>
          <p:cNvCxnSpPr/>
          <p:nvPr/>
        </p:nvCxnSpPr>
        <p:spPr>
          <a:xfrm>
            <a:off x="2839750" y="1307025"/>
            <a:ext cx="0" cy="94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37"/>
          <p:cNvCxnSpPr>
            <a:stCxn id="632" idx="2"/>
          </p:cNvCxnSpPr>
          <p:nvPr/>
        </p:nvCxnSpPr>
        <p:spPr>
          <a:xfrm>
            <a:off x="1678500" y="1108200"/>
            <a:ext cx="1161300" cy="20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37"/>
          <p:cNvCxnSpPr>
            <a:stCxn id="633" idx="3"/>
          </p:cNvCxnSpPr>
          <p:nvPr/>
        </p:nvCxnSpPr>
        <p:spPr>
          <a:xfrm>
            <a:off x="2522700" y="1729475"/>
            <a:ext cx="589800" cy="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7"/>
          <p:cNvCxnSpPr/>
          <p:nvPr/>
        </p:nvCxnSpPr>
        <p:spPr>
          <a:xfrm flipH="1" rot="10800000">
            <a:off x="3103050" y="1184738"/>
            <a:ext cx="9300" cy="550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7"/>
          <p:cNvCxnSpPr/>
          <p:nvPr/>
        </p:nvCxnSpPr>
        <p:spPr>
          <a:xfrm flipH="1" rot="10800000">
            <a:off x="3103050" y="1175450"/>
            <a:ext cx="4795500" cy="1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37"/>
          <p:cNvCxnSpPr>
            <a:endCxn id="631" idx="0"/>
          </p:cNvCxnSpPr>
          <p:nvPr/>
        </p:nvCxnSpPr>
        <p:spPr>
          <a:xfrm>
            <a:off x="7907875" y="1175525"/>
            <a:ext cx="4200" cy="21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37"/>
          <p:cNvCxnSpPr/>
          <p:nvPr/>
        </p:nvCxnSpPr>
        <p:spPr>
          <a:xfrm>
            <a:off x="4955450" y="1194200"/>
            <a:ext cx="0" cy="225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37"/>
          <p:cNvCxnSpPr>
            <a:stCxn id="634" idx="2"/>
            <a:endCxn id="636" idx="0"/>
          </p:cNvCxnSpPr>
          <p:nvPr/>
        </p:nvCxnSpPr>
        <p:spPr>
          <a:xfrm>
            <a:off x="4572000" y="2499125"/>
            <a:ext cx="0" cy="200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37"/>
          <p:cNvCxnSpPr>
            <a:stCxn id="636" idx="3"/>
            <a:endCxn id="637" idx="1"/>
          </p:cNvCxnSpPr>
          <p:nvPr/>
        </p:nvCxnSpPr>
        <p:spPr>
          <a:xfrm>
            <a:off x="5833350" y="3038450"/>
            <a:ext cx="817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7"/>
          <p:cNvCxnSpPr>
            <a:stCxn id="636" idx="2"/>
            <a:endCxn id="638" idx="0"/>
          </p:cNvCxnSpPr>
          <p:nvPr/>
        </p:nvCxnSpPr>
        <p:spPr>
          <a:xfrm>
            <a:off x="4572000" y="3377000"/>
            <a:ext cx="0" cy="75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37"/>
          <p:cNvCxnSpPr>
            <a:stCxn id="637" idx="2"/>
          </p:cNvCxnSpPr>
          <p:nvPr/>
        </p:nvCxnSpPr>
        <p:spPr>
          <a:xfrm flipH="1">
            <a:off x="7898575" y="3377000"/>
            <a:ext cx="13500" cy="97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37"/>
          <p:cNvCxnSpPr>
            <a:endCxn id="638" idx="3"/>
          </p:cNvCxnSpPr>
          <p:nvPr/>
        </p:nvCxnSpPr>
        <p:spPr>
          <a:xfrm rot="10800000">
            <a:off x="6072000" y="4332325"/>
            <a:ext cx="1836000" cy="2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59" name="Google Shape;659;p38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(3)</a:t>
            </a:r>
            <a:endParaRPr/>
          </a:p>
        </p:txBody>
      </p:sp>
      <p:sp>
        <p:nvSpPr>
          <p:cNvPr id="660" name="Google Shape;660;p38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con React, organización &amp; componentes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/>
          <p:cNvSpPr txBox="1"/>
          <p:nvPr>
            <p:ph type="title"/>
          </p:nvPr>
        </p:nvSpPr>
        <p:spPr>
          <a:xfrm>
            <a:off x="6501900" y="130950"/>
            <a:ext cx="2642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Front</a:t>
            </a:r>
            <a:endParaRPr/>
          </a:p>
        </p:txBody>
      </p:sp>
      <p:sp>
        <p:nvSpPr>
          <p:cNvPr id="666" name="Google Shape;666;p39"/>
          <p:cNvSpPr txBox="1"/>
          <p:nvPr/>
        </p:nvSpPr>
        <p:spPr>
          <a:xfrm>
            <a:off x="0" y="0"/>
            <a:ext cx="2313300" cy="9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Flask</a:t>
            </a:r>
            <a:r>
              <a:rPr lang="en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Api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dika"/>
                <a:ea typeface="Andika"/>
                <a:cs typeface="Andika"/>
                <a:sym typeface="Andika"/>
                <a:hlinkClick r:id="rId3"/>
              </a:rPr>
              <a:t>http://localhost:5000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 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7" name="Google Shape;667;p39"/>
          <p:cNvSpPr txBox="1"/>
          <p:nvPr/>
        </p:nvSpPr>
        <p:spPr>
          <a:xfrm>
            <a:off x="3146250" y="130950"/>
            <a:ext cx="2522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Index.html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&lt;div id=”root”&gt;&lt;/div&gt;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68" name="Google Shape;668;p39"/>
          <p:cNvSpPr txBox="1"/>
          <p:nvPr/>
        </p:nvSpPr>
        <p:spPr>
          <a:xfrm>
            <a:off x="3146250" y="1141075"/>
            <a:ext cx="25227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Index.js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Render App.jsx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69" name="Google Shape;669;p39"/>
          <p:cNvSpPr txBox="1"/>
          <p:nvPr/>
        </p:nvSpPr>
        <p:spPr>
          <a:xfrm>
            <a:off x="0" y="1141063"/>
            <a:ext cx="27363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App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.jsx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React routes &amp; Fetch Flask Api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670" name="Google Shape;670;p39"/>
          <p:cNvCxnSpPr>
            <a:stCxn id="669" idx="0"/>
          </p:cNvCxnSpPr>
          <p:nvPr/>
        </p:nvCxnSpPr>
        <p:spPr>
          <a:xfrm rot="10800000">
            <a:off x="1354050" y="912163"/>
            <a:ext cx="14100" cy="22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39"/>
          <p:cNvCxnSpPr>
            <a:stCxn id="668" idx="0"/>
          </p:cNvCxnSpPr>
          <p:nvPr/>
        </p:nvCxnSpPr>
        <p:spPr>
          <a:xfrm rot="10800000">
            <a:off x="4400700" y="742375"/>
            <a:ext cx="6900" cy="39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39"/>
          <p:cNvSpPr/>
          <p:nvPr/>
        </p:nvSpPr>
        <p:spPr>
          <a:xfrm>
            <a:off x="0" y="2020225"/>
            <a:ext cx="9144000" cy="3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6934200" y="3563850"/>
            <a:ext cx="22098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 Package</a:t>
            </a: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6934100" y="4018500"/>
            <a:ext cx="2209800" cy="11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39"/>
          <p:cNvGrpSpPr/>
          <p:nvPr/>
        </p:nvGrpSpPr>
        <p:grpSpPr>
          <a:xfrm>
            <a:off x="7190179" y="4111550"/>
            <a:ext cx="1697857" cy="938877"/>
            <a:chOff x="235800" y="830650"/>
            <a:chExt cx="6978450" cy="4588844"/>
          </a:xfrm>
        </p:grpSpPr>
        <p:sp>
          <p:nvSpPr>
            <p:cNvPr id="676" name="Google Shape;676;p3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2" name="Google Shape;682;p39"/>
          <p:cNvCxnSpPr>
            <a:stCxn id="669" idx="2"/>
          </p:cNvCxnSpPr>
          <p:nvPr/>
        </p:nvCxnSpPr>
        <p:spPr>
          <a:xfrm>
            <a:off x="1368150" y="1818163"/>
            <a:ext cx="4800" cy="25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39"/>
          <p:cNvCxnSpPr/>
          <p:nvPr/>
        </p:nvCxnSpPr>
        <p:spPr>
          <a:xfrm rot="10800000">
            <a:off x="1908925" y="1824075"/>
            <a:ext cx="9300" cy="23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39"/>
          <p:cNvSpPr txBox="1"/>
          <p:nvPr/>
        </p:nvSpPr>
        <p:spPr>
          <a:xfrm>
            <a:off x="211500" y="2434100"/>
            <a:ext cx="2062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headerMenu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.jsx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204450" y="3101300"/>
            <a:ext cx="2062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Contact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.jsx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6" name="Google Shape;686;p39"/>
          <p:cNvSpPr txBox="1"/>
          <p:nvPr/>
        </p:nvSpPr>
        <p:spPr>
          <a:xfrm>
            <a:off x="211500" y="3768500"/>
            <a:ext cx="2062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Footer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.jsx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7" name="Google Shape;687;p39"/>
          <p:cNvSpPr txBox="1"/>
          <p:nvPr/>
        </p:nvSpPr>
        <p:spPr>
          <a:xfrm>
            <a:off x="204450" y="4435700"/>
            <a:ext cx="2062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LegalNotices</a:t>
            </a: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.jsx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6934100" y="2020225"/>
            <a:ext cx="22098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Auth</a:t>
            </a:r>
            <a:endParaRPr/>
          </a:p>
        </p:txBody>
      </p:sp>
      <p:sp>
        <p:nvSpPr>
          <p:cNvPr id="689" name="Google Shape;689;p39"/>
          <p:cNvSpPr/>
          <p:nvPr/>
        </p:nvSpPr>
        <p:spPr>
          <a:xfrm>
            <a:off x="6934100" y="2431800"/>
            <a:ext cx="2209800" cy="11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Auth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.jsx (JWT)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90" name="Google Shape;690;p39"/>
          <p:cNvSpPr/>
          <p:nvPr/>
        </p:nvSpPr>
        <p:spPr>
          <a:xfrm>
            <a:off x="4734600" y="3563850"/>
            <a:ext cx="21996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Beaches</a:t>
            </a:r>
            <a:endParaRPr/>
          </a:p>
        </p:txBody>
      </p:sp>
      <p:sp>
        <p:nvSpPr>
          <p:cNvPr id="691" name="Google Shape;691;p39"/>
          <p:cNvSpPr/>
          <p:nvPr/>
        </p:nvSpPr>
        <p:spPr>
          <a:xfrm>
            <a:off x="4734500" y="4018525"/>
            <a:ext cx="2199600" cy="11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BeachCard.jsx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Beaches.jsx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BeachInfo.jsx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StarComponent.jsx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92" name="Google Shape;692;p39"/>
          <p:cNvSpPr/>
          <p:nvPr/>
        </p:nvSpPr>
        <p:spPr>
          <a:xfrm>
            <a:off x="4724300" y="2020225"/>
            <a:ext cx="22098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LoginSign</a:t>
            </a:r>
            <a:endParaRPr/>
          </a:p>
        </p:txBody>
      </p:sp>
      <p:sp>
        <p:nvSpPr>
          <p:cNvPr id="693" name="Google Shape;693;p39"/>
          <p:cNvSpPr/>
          <p:nvPr/>
        </p:nvSpPr>
        <p:spPr>
          <a:xfrm>
            <a:off x="4724300" y="2434100"/>
            <a:ext cx="2209800" cy="11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HeaderLoginRegister.jsx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LoginModal.jsx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LoginRegister.jsx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SignInModal.jsx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94" name="Google Shape;694;p39"/>
          <p:cNvSpPr/>
          <p:nvPr/>
        </p:nvSpPr>
        <p:spPr>
          <a:xfrm>
            <a:off x="2421300" y="2020225"/>
            <a:ext cx="23133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Profile</a:t>
            </a:r>
            <a:endParaRPr/>
          </a:p>
        </p:txBody>
      </p:sp>
      <p:sp>
        <p:nvSpPr>
          <p:cNvPr id="695" name="Google Shape;695;p39"/>
          <p:cNvSpPr/>
          <p:nvPr/>
        </p:nvSpPr>
        <p:spPr>
          <a:xfrm>
            <a:off x="2421300" y="2434100"/>
            <a:ext cx="2313300" cy="11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Profile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OptionsModal.jsx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PasswordModal.jsx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UserInfoUpdateModal.jsx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96" name="Google Shape;696;p39"/>
          <p:cNvSpPr/>
          <p:nvPr/>
        </p:nvSpPr>
        <p:spPr>
          <a:xfrm>
            <a:off x="2421300" y="3612750"/>
            <a:ext cx="2313300" cy="39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Widgets</a:t>
            </a:r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2421300" y="4018525"/>
            <a:ext cx="2313300" cy="11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ScrollButton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.jsx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698" name="Google Shape;698;p39"/>
          <p:cNvCxnSpPr>
            <a:stCxn id="668" idx="1"/>
            <a:endCxn id="669" idx="3"/>
          </p:cNvCxnSpPr>
          <p:nvPr/>
        </p:nvCxnSpPr>
        <p:spPr>
          <a:xfrm rot="10800000">
            <a:off x="2736450" y="1479625"/>
            <a:ext cx="409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04" name="Google Shape;704;p40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Insomnia</a:t>
            </a:r>
            <a:endParaRPr/>
          </a:p>
        </p:txBody>
      </p:sp>
      <p:sp>
        <p:nvSpPr>
          <p:cNvPr id="705" name="Google Shape;705;p40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Endpoints, openApi &amp; Documentación de la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 txBox="1"/>
          <p:nvPr>
            <p:ph type="title"/>
          </p:nvPr>
        </p:nvSpPr>
        <p:spPr>
          <a:xfrm>
            <a:off x="709500" y="107850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1" name="Google Shape;711;p41"/>
          <p:cNvSpPr/>
          <p:nvPr/>
        </p:nvSpPr>
        <p:spPr>
          <a:xfrm>
            <a:off x="8765525" y="2604081"/>
            <a:ext cx="231300" cy="231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1"/>
          <p:cNvSpPr/>
          <p:nvPr/>
        </p:nvSpPr>
        <p:spPr>
          <a:xfrm>
            <a:off x="612325" y="1130400"/>
            <a:ext cx="3002700" cy="288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713" name="Google Shape;713;p41"/>
          <p:cNvSpPr txBox="1"/>
          <p:nvPr>
            <p:ph idx="4294967295" type="title"/>
          </p:nvPr>
        </p:nvSpPr>
        <p:spPr>
          <a:xfrm>
            <a:off x="1303987" y="1181969"/>
            <a:ext cx="1619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Insomnia</a:t>
            </a:r>
            <a:endParaRPr sz="2500"/>
          </a:p>
        </p:txBody>
      </p:sp>
      <p:sp>
        <p:nvSpPr>
          <p:cNvPr id="714" name="Google Shape;714;p41"/>
          <p:cNvSpPr txBox="1"/>
          <p:nvPr/>
        </p:nvSpPr>
        <p:spPr>
          <a:xfrm>
            <a:off x="1157725" y="2604075"/>
            <a:ext cx="1911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Todo los endPoints están 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incluidos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. Importa desde </a:t>
            </a:r>
            <a:r>
              <a:rPr b="1"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/docs/api/api.json</a:t>
            </a:r>
            <a:endParaRPr b="1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715" name="Google Shape;7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62" y="1593565"/>
            <a:ext cx="2144824" cy="102632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41"/>
          <p:cNvSpPr/>
          <p:nvPr/>
        </p:nvSpPr>
        <p:spPr>
          <a:xfrm>
            <a:off x="5431800" y="1130400"/>
            <a:ext cx="3002700" cy="288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OpenApi &amp; Swagger</a:t>
            </a:r>
            <a:endParaRPr sz="2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Se incluye un Yamel en OpenApi y la documentación generada con swagger de la Api en http://localhost:5000/docs</a:t>
            </a:r>
            <a:endParaRPr sz="2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7" name="Google Shape;7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550" y="1775697"/>
            <a:ext cx="2159201" cy="95932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2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23" name="Google Shape;723;p42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</a:t>
            </a:r>
            <a:endParaRPr/>
          </a:p>
        </p:txBody>
      </p:sp>
      <p:sp>
        <p:nvSpPr>
          <p:cNvPr id="724" name="Google Shape;724;p42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instalación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3"/>
          <p:cNvSpPr txBox="1"/>
          <p:nvPr>
            <p:ph idx="4" type="title"/>
          </p:nvPr>
        </p:nvSpPr>
        <p:spPr>
          <a:xfrm>
            <a:off x="709500" y="59000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 &amp; Despliegue</a:t>
            </a:r>
            <a:endParaRPr/>
          </a:p>
        </p:txBody>
      </p:sp>
      <p:sp>
        <p:nvSpPr>
          <p:cNvPr id="730" name="Google Shape;730;p43"/>
          <p:cNvSpPr txBox="1"/>
          <p:nvPr>
            <p:ph type="title"/>
          </p:nvPr>
        </p:nvSpPr>
        <p:spPr>
          <a:xfrm>
            <a:off x="709493" y="2571750"/>
            <a:ext cx="243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</a:t>
            </a:r>
            <a:endParaRPr/>
          </a:p>
        </p:txBody>
      </p:sp>
      <p:sp>
        <p:nvSpPr>
          <p:cNvPr id="731" name="Google Shape;731;p43"/>
          <p:cNvSpPr txBox="1"/>
          <p:nvPr>
            <p:ph idx="2" type="title"/>
          </p:nvPr>
        </p:nvSpPr>
        <p:spPr>
          <a:xfrm>
            <a:off x="6008206" y="2571750"/>
            <a:ext cx="243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</a:t>
            </a:r>
            <a:endParaRPr/>
          </a:p>
        </p:txBody>
      </p:sp>
      <p:sp>
        <p:nvSpPr>
          <p:cNvPr id="732" name="Google Shape;732;p43"/>
          <p:cNvSpPr txBox="1"/>
          <p:nvPr>
            <p:ph idx="3" type="subTitle"/>
          </p:nvPr>
        </p:nvSpPr>
        <p:spPr>
          <a:xfrm>
            <a:off x="6008200" y="2960551"/>
            <a:ext cx="2433000" cy="20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Nginx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Flask + Gunicorn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docker-compose  build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docker-compose up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http://localhost:80</a:t>
            </a:r>
            <a:endParaRPr/>
          </a:p>
        </p:txBody>
      </p:sp>
      <p:sp>
        <p:nvSpPr>
          <p:cNvPr id="733" name="Google Shape;733;p43"/>
          <p:cNvSpPr txBox="1"/>
          <p:nvPr>
            <p:ph idx="1" type="subTitle"/>
          </p:nvPr>
        </p:nvSpPr>
        <p:spPr>
          <a:xfrm>
            <a:off x="709500" y="2960546"/>
            <a:ext cx="24330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server &amp; flask server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cd /front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npm run start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npm run start api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http://localhost:3000</a:t>
            </a:r>
            <a:r>
              <a:rPr b="1" lang="en"/>
              <a:t>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212" y="1615769"/>
            <a:ext cx="655299" cy="75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">
            <a:off x="6692421" y="1051630"/>
            <a:ext cx="1064564" cy="64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650" y="276530"/>
            <a:ext cx="775125" cy="7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563" y="1592925"/>
            <a:ext cx="775125" cy="7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500" y="506600"/>
            <a:ext cx="877744" cy="8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6223" y="736590"/>
            <a:ext cx="1954463" cy="163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45" name="Google Shape;745;p44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sp>
        <p:nvSpPr>
          <p:cNvPr id="746" name="Google Shape;746;p44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Echemos un vistazo a la aplicación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5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52" name="Google Shape;752;p45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FUTURAS VERSIONES ?</a:t>
            </a:r>
            <a:endParaRPr/>
          </a:p>
        </p:txBody>
      </p:sp>
      <p:sp>
        <p:nvSpPr>
          <p:cNvPr id="753" name="Google Shape;753;p45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¿Habrán futuras versiones?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6"/>
          <p:cNvSpPr txBox="1"/>
          <p:nvPr>
            <p:ph idx="8" type="title"/>
          </p:nvPr>
        </p:nvSpPr>
        <p:spPr>
          <a:xfrm>
            <a:off x="168625" y="158900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Futuras versiones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9" name="Google Shape;759;p46"/>
          <p:cNvSpPr txBox="1"/>
          <p:nvPr>
            <p:ph type="title"/>
          </p:nvPr>
        </p:nvSpPr>
        <p:spPr>
          <a:xfrm>
            <a:off x="709502" y="2221038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Valoraciones  de usuarios</a:t>
            </a:r>
            <a:endParaRPr/>
          </a:p>
        </p:txBody>
      </p:sp>
      <p:sp>
        <p:nvSpPr>
          <p:cNvPr id="760" name="Google Shape;760;p46"/>
          <p:cNvSpPr txBox="1"/>
          <p:nvPr>
            <p:ph idx="1" type="subTitle"/>
          </p:nvPr>
        </p:nvSpPr>
        <p:spPr>
          <a:xfrm>
            <a:off x="709502" y="2592111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Además de comentarios valoraciones de los usuarios</a:t>
            </a:r>
            <a:endParaRPr/>
          </a:p>
        </p:txBody>
      </p:sp>
      <p:sp>
        <p:nvSpPr>
          <p:cNvPr id="761" name="Google Shape;761;p46"/>
          <p:cNvSpPr txBox="1"/>
          <p:nvPr>
            <p:ph idx="2" type="title"/>
          </p:nvPr>
        </p:nvSpPr>
        <p:spPr>
          <a:xfrm>
            <a:off x="709502" y="3591976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directo</a:t>
            </a:r>
            <a:endParaRPr/>
          </a:p>
        </p:txBody>
      </p:sp>
      <p:sp>
        <p:nvSpPr>
          <p:cNvPr id="762" name="Google Shape;762;p46"/>
          <p:cNvSpPr txBox="1"/>
          <p:nvPr>
            <p:ph idx="3" type="subTitle"/>
          </p:nvPr>
        </p:nvSpPr>
        <p:spPr>
          <a:xfrm>
            <a:off x="709502" y="396304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Mensajes entre usuarios</a:t>
            </a:r>
            <a:endParaRPr/>
          </a:p>
        </p:txBody>
      </p:sp>
      <p:sp>
        <p:nvSpPr>
          <p:cNvPr id="763" name="Google Shape;763;p46"/>
          <p:cNvSpPr txBox="1"/>
          <p:nvPr>
            <p:ph idx="4" type="title"/>
          </p:nvPr>
        </p:nvSpPr>
        <p:spPr>
          <a:xfrm>
            <a:off x="6243605" y="2221038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 API</a:t>
            </a:r>
            <a:endParaRPr/>
          </a:p>
        </p:txBody>
      </p:sp>
      <p:sp>
        <p:nvSpPr>
          <p:cNvPr id="764" name="Google Shape;764;p46"/>
          <p:cNvSpPr txBox="1"/>
          <p:nvPr>
            <p:ph idx="5" type="subTitle"/>
          </p:nvPr>
        </p:nvSpPr>
        <p:spPr>
          <a:xfrm>
            <a:off x="6243605" y="2592112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 Surf foreCast</a:t>
            </a:r>
            <a:endParaRPr/>
          </a:p>
        </p:txBody>
      </p:sp>
      <p:sp>
        <p:nvSpPr>
          <p:cNvPr id="765" name="Google Shape;765;p46"/>
          <p:cNvSpPr txBox="1"/>
          <p:nvPr>
            <p:ph idx="6" type="title"/>
          </p:nvPr>
        </p:nvSpPr>
        <p:spPr>
          <a:xfrm>
            <a:off x="6243605" y="3591977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Scrapping</a:t>
            </a:r>
            <a:endParaRPr/>
          </a:p>
        </p:txBody>
      </p:sp>
      <p:sp>
        <p:nvSpPr>
          <p:cNvPr id="766" name="Google Shape;766;p46"/>
          <p:cNvSpPr txBox="1"/>
          <p:nvPr>
            <p:ph idx="7" type="subTitle"/>
          </p:nvPr>
        </p:nvSpPr>
        <p:spPr>
          <a:xfrm>
            <a:off x="6243605" y="3963048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caso de que la api no esté disponible</a:t>
            </a:r>
            <a:endParaRPr/>
          </a:p>
        </p:txBody>
      </p:sp>
      <p:grpSp>
        <p:nvGrpSpPr>
          <p:cNvPr id="767" name="Google Shape;767;p46"/>
          <p:cNvGrpSpPr/>
          <p:nvPr/>
        </p:nvGrpSpPr>
        <p:grpSpPr>
          <a:xfrm>
            <a:off x="4537782" y="1194559"/>
            <a:ext cx="1325489" cy="1961838"/>
            <a:chOff x="8343525" y="4680025"/>
            <a:chExt cx="2915725" cy="4315525"/>
          </a:xfrm>
        </p:grpSpPr>
        <p:sp>
          <p:nvSpPr>
            <p:cNvPr id="768" name="Google Shape;768;p46"/>
            <p:cNvSpPr/>
            <p:nvPr/>
          </p:nvSpPr>
          <p:spPr>
            <a:xfrm>
              <a:off x="8343525" y="4680025"/>
              <a:ext cx="1829250" cy="4314475"/>
            </a:xfrm>
            <a:custGeom>
              <a:rect b="b" l="l" r="r" t="t"/>
              <a:pathLst>
                <a:path extrusionOk="0" h="172579" w="73170">
                  <a:moveTo>
                    <a:pt x="47350" y="0"/>
                  </a:moveTo>
                  <a:cubicBezTo>
                    <a:pt x="47350" y="0"/>
                    <a:pt x="0" y="73400"/>
                    <a:pt x="44024" y="172578"/>
                  </a:cubicBezTo>
                  <a:lnTo>
                    <a:pt x="44024" y="172578"/>
                  </a:lnTo>
                  <a:lnTo>
                    <a:pt x="73170" y="167326"/>
                  </a:lnTo>
                  <a:lnTo>
                    <a:pt x="47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9527275" y="4680025"/>
              <a:ext cx="1681750" cy="4183175"/>
            </a:xfrm>
            <a:custGeom>
              <a:rect b="b" l="l" r="r" t="t"/>
              <a:pathLst>
                <a:path extrusionOk="0" h="167327" w="67270">
                  <a:moveTo>
                    <a:pt x="0" y="0"/>
                  </a:moveTo>
                  <a:lnTo>
                    <a:pt x="25778" y="167326"/>
                  </a:lnTo>
                  <a:lnTo>
                    <a:pt x="55155" y="163560"/>
                  </a:lnTo>
                  <a:cubicBezTo>
                    <a:pt x="67269" y="55724"/>
                    <a:pt x="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8981700" y="5861675"/>
              <a:ext cx="812900" cy="760525"/>
            </a:xfrm>
            <a:custGeom>
              <a:rect b="b" l="l" r="r" t="t"/>
              <a:pathLst>
                <a:path extrusionOk="0" h="30421" w="32516">
                  <a:moveTo>
                    <a:pt x="29126" y="1"/>
                  </a:moveTo>
                  <a:cubicBezTo>
                    <a:pt x="20296" y="3474"/>
                    <a:pt x="11487" y="6633"/>
                    <a:pt x="2678" y="6947"/>
                  </a:cubicBezTo>
                  <a:cubicBezTo>
                    <a:pt x="1402" y="14166"/>
                    <a:pt x="460" y="22012"/>
                    <a:pt x="0" y="30403"/>
                  </a:cubicBezTo>
                  <a:cubicBezTo>
                    <a:pt x="396" y="30415"/>
                    <a:pt x="792" y="30421"/>
                    <a:pt x="1188" y="30421"/>
                  </a:cubicBezTo>
                  <a:cubicBezTo>
                    <a:pt x="11631" y="30421"/>
                    <a:pt x="22073" y="26250"/>
                    <a:pt x="32515" y="22117"/>
                  </a:cubicBezTo>
                  <a:lnTo>
                    <a:pt x="291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9709825" y="5656625"/>
              <a:ext cx="861025" cy="757475"/>
            </a:xfrm>
            <a:custGeom>
              <a:rect b="b" l="l" r="r" t="t"/>
              <a:pathLst>
                <a:path extrusionOk="0" h="30299" w="34441">
                  <a:moveTo>
                    <a:pt x="23540" y="1"/>
                  </a:moveTo>
                  <a:cubicBezTo>
                    <a:pt x="15693" y="1779"/>
                    <a:pt x="7847" y="5106"/>
                    <a:pt x="1" y="8182"/>
                  </a:cubicBezTo>
                  <a:lnTo>
                    <a:pt x="3390" y="30298"/>
                  </a:lnTo>
                  <a:cubicBezTo>
                    <a:pt x="13643" y="26218"/>
                    <a:pt x="23895" y="22178"/>
                    <a:pt x="34128" y="22178"/>
                  </a:cubicBezTo>
                  <a:cubicBezTo>
                    <a:pt x="34232" y="22178"/>
                    <a:pt x="34337" y="22179"/>
                    <a:pt x="34441" y="22180"/>
                  </a:cubicBezTo>
                  <a:cubicBezTo>
                    <a:pt x="31031" y="13957"/>
                    <a:pt x="27306" y="6571"/>
                    <a:pt x="235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9176800" y="8014725"/>
              <a:ext cx="931125" cy="665400"/>
            </a:xfrm>
            <a:custGeom>
              <a:rect b="b" l="l" r="r" t="t"/>
              <a:pathLst>
                <a:path extrusionOk="0" h="26616" w="37245">
                  <a:moveTo>
                    <a:pt x="34608" y="0"/>
                  </a:moveTo>
                  <a:cubicBezTo>
                    <a:pt x="22724" y="1883"/>
                    <a:pt x="11090" y="5189"/>
                    <a:pt x="1" y="9897"/>
                  </a:cubicBezTo>
                  <a:cubicBezTo>
                    <a:pt x="1570" y="15379"/>
                    <a:pt x="3432" y="20945"/>
                    <a:pt x="5545" y="26615"/>
                  </a:cubicBezTo>
                  <a:cubicBezTo>
                    <a:pt x="15631" y="22075"/>
                    <a:pt x="26343" y="18894"/>
                    <a:pt x="37245" y="17158"/>
                  </a:cubicBezTo>
                  <a:lnTo>
                    <a:pt x="34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9052825" y="7479600"/>
              <a:ext cx="972450" cy="689450"/>
            </a:xfrm>
            <a:custGeom>
              <a:rect b="b" l="l" r="r" t="t"/>
              <a:pathLst>
                <a:path extrusionOk="0" h="27578" w="38898">
                  <a:moveTo>
                    <a:pt x="36261" y="0"/>
                  </a:moveTo>
                  <a:cubicBezTo>
                    <a:pt x="23812" y="1800"/>
                    <a:pt x="11592" y="5189"/>
                    <a:pt x="1" y="10107"/>
                  </a:cubicBezTo>
                  <a:cubicBezTo>
                    <a:pt x="1026" y="15798"/>
                    <a:pt x="2323" y="21635"/>
                    <a:pt x="3913" y="27578"/>
                  </a:cubicBezTo>
                  <a:cubicBezTo>
                    <a:pt x="15003" y="22410"/>
                    <a:pt x="26825" y="18915"/>
                    <a:pt x="38898" y="17158"/>
                  </a:cubicBezTo>
                  <a:lnTo>
                    <a:pt x="362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10042000" y="7968575"/>
              <a:ext cx="902875" cy="475100"/>
            </a:xfrm>
            <a:custGeom>
              <a:rect b="b" l="l" r="r" t="t"/>
              <a:pathLst>
                <a:path extrusionOk="0" h="19004" w="36115">
                  <a:moveTo>
                    <a:pt x="23332" y="1"/>
                  </a:moveTo>
                  <a:cubicBezTo>
                    <a:pt x="15514" y="1"/>
                    <a:pt x="7704" y="623"/>
                    <a:pt x="0" y="1846"/>
                  </a:cubicBezTo>
                  <a:lnTo>
                    <a:pt x="2637" y="19004"/>
                  </a:lnTo>
                  <a:cubicBezTo>
                    <a:pt x="9227" y="17943"/>
                    <a:pt x="15902" y="17408"/>
                    <a:pt x="22582" y="17408"/>
                  </a:cubicBezTo>
                  <a:cubicBezTo>
                    <a:pt x="26972" y="17408"/>
                    <a:pt x="31365" y="17639"/>
                    <a:pt x="35738" y="18104"/>
                  </a:cubicBezTo>
                  <a:cubicBezTo>
                    <a:pt x="36052" y="12057"/>
                    <a:pt x="36114" y="6219"/>
                    <a:pt x="35989" y="549"/>
                  </a:cubicBezTo>
                  <a:cubicBezTo>
                    <a:pt x="31778" y="182"/>
                    <a:pt x="27554" y="1"/>
                    <a:pt x="23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9959350" y="7441450"/>
              <a:ext cx="979775" cy="469725"/>
            </a:xfrm>
            <a:custGeom>
              <a:rect b="b" l="l" r="r" t="t"/>
              <a:pathLst>
                <a:path extrusionOk="0" h="18789" w="39191">
                  <a:moveTo>
                    <a:pt x="21359" y="1"/>
                  </a:moveTo>
                  <a:cubicBezTo>
                    <a:pt x="14216" y="1"/>
                    <a:pt x="7071" y="515"/>
                    <a:pt x="0" y="1547"/>
                  </a:cubicBezTo>
                  <a:lnTo>
                    <a:pt x="2637" y="18705"/>
                  </a:lnTo>
                  <a:cubicBezTo>
                    <a:pt x="8594" y="17849"/>
                    <a:pt x="14613" y="17420"/>
                    <a:pt x="20634" y="17420"/>
                  </a:cubicBezTo>
                  <a:cubicBezTo>
                    <a:pt x="26837" y="17420"/>
                    <a:pt x="33043" y="17875"/>
                    <a:pt x="39190" y="18788"/>
                  </a:cubicBezTo>
                  <a:cubicBezTo>
                    <a:pt x="38918" y="12616"/>
                    <a:pt x="38416" y="6653"/>
                    <a:pt x="37684" y="899"/>
                  </a:cubicBezTo>
                  <a:cubicBezTo>
                    <a:pt x="32266" y="301"/>
                    <a:pt x="26813" y="1"/>
                    <a:pt x="21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9914875" y="5899875"/>
              <a:ext cx="257400" cy="257375"/>
            </a:xfrm>
            <a:custGeom>
              <a:rect b="b" l="l" r="r" t="t"/>
              <a:pathLst>
                <a:path extrusionOk="0" h="10295" w="10296">
                  <a:moveTo>
                    <a:pt x="5148" y="0"/>
                  </a:moveTo>
                  <a:cubicBezTo>
                    <a:pt x="2302" y="0"/>
                    <a:pt x="1" y="2302"/>
                    <a:pt x="1" y="5147"/>
                  </a:cubicBezTo>
                  <a:cubicBezTo>
                    <a:pt x="1" y="7993"/>
                    <a:pt x="2302" y="10295"/>
                    <a:pt x="5148" y="10295"/>
                  </a:cubicBezTo>
                  <a:cubicBezTo>
                    <a:pt x="7994" y="10295"/>
                    <a:pt x="10295" y="7993"/>
                    <a:pt x="10295" y="5147"/>
                  </a:cubicBezTo>
                  <a:cubicBezTo>
                    <a:pt x="10295" y="2302"/>
                    <a:pt x="7994" y="0"/>
                    <a:pt x="5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9191975" y="8680325"/>
              <a:ext cx="2067275" cy="315225"/>
            </a:xfrm>
            <a:custGeom>
              <a:rect b="b" l="l" r="r" t="t"/>
              <a:pathLst>
                <a:path extrusionOk="0" h="12609" w="82691">
                  <a:moveTo>
                    <a:pt x="74813" y="0"/>
                  </a:moveTo>
                  <a:cubicBezTo>
                    <a:pt x="74670" y="0"/>
                    <a:pt x="74528" y="4"/>
                    <a:pt x="74384" y="12"/>
                  </a:cubicBezTo>
                  <a:lnTo>
                    <a:pt x="74279" y="12"/>
                  </a:lnTo>
                  <a:cubicBezTo>
                    <a:pt x="71162" y="200"/>
                    <a:pt x="68170" y="1351"/>
                    <a:pt x="65198" y="2314"/>
                  </a:cubicBezTo>
                  <a:cubicBezTo>
                    <a:pt x="60026" y="4016"/>
                    <a:pt x="54584" y="5168"/>
                    <a:pt x="49154" y="5168"/>
                  </a:cubicBezTo>
                  <a:cubicBezTo>
                    <a:pt x="47644" y="5168"/>
                    <a:pt x="46134" y="5079"/>
                    <a:pt x="44630" y="4887"/>
                  </a:cubicBezTo>
                  <a:cubicBezTo>
                    <a:pt x="41178" y="4448"/>
                    <a:pt x="37809" y="3444"/>
                    <a:pt x="34378" y="2732"/>
                  </a:cubicBezTo>
                  <a:cubicBezTo>
                    <a:pt x="29907" y="1798"/>
                    <a:pt x="25338" y="1338"/>
                    <a:pt x="20768" y="1338"/>
                  </a:cubicBezTo>
                  <a:cubicBezTo>
                    <a:pt x="16633" y="1338"/>
                    <a:pt x="12497" y="1715"/>
                    <a:pt x="8433" y="2460"/>
                  </a:cubicBezTo>
                  <a:cubicBezTo>
                    <a:pt x="3557" y="3339"/>
                    <a:pt x="0" y="7628"/>
                    <a:pt x="0" y="12608"/>
                  </a:cubicBezTo>
                  <a:lnTo>
                    <a:pt x="82691" y="12608"/>
                  </a:lnTo>
                  <a:lnTo>
                    <a:pt x="82691" y="8109"/>
                  </a:lnTo>
                  <a:cubicBezTo>
                    <a:pt x="82691" y="3672"/>
                    <a:pt x="79159" y="0"/>
                    <a:pt x="74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46"/>
          <p:cNvGrpSpPr/>
          <p:nvPr/>
        </p:nvGrpSpPr>
        <p:grpSpPr>
          <a:xfrm>
            <a:off x="3166514" y="2091193"/>
            <a:ext cx="1120273" cy="1113516"/>
            <a:chOff x="1340475" y="6503750"/>
            <a:chExt cx="2254525" cy="2240925"/>
          </a:xfrm>
        </p:grpSpPr>
        <p:sp>
          <p:nvSpPr>
            <p:cNvPr id="779" name="Google Shape;779;p46"/>
            <p:cNvSpPr/>
            <p:nvPr/>
          </p:nvSpPr>
          <p:spPr>
            <a:xfrm>
              <a:off x="1397475" y="7138250"/>
              <a:ext cx="1954300" cy="1300950"/>
            </a:xfrm>
            <a:custGeom>
              <a:rect b="b" l="l" r="r" t="t"/>
              <a:pathLst>
                <a:path extrusionOk="0" h="52038" w="78172">
                  <a:moveTo>
                    <a:pt x="1" y="0"/>
                  </a:moveTo>
                  <a:lnTo>
                    <a:pt x="1" y="45781"/>
                  </a:lnTo>
                  <a:cubicBezTo>
                    <a:pt x="1" y="49234"/>
                    <a:pt x="2805" y="52038"/>
                    <a:pt x="6257" y="52038"/>
                  </a:cubicBezTo>
                  <a:lnTo>
                    <a:pt x="71894" y="52038"/>
                  </a:lnTo>
                  <a:cubicBezTo>
                    <a:pt x="75347" y="52038"/>
                    <a:pt x="78172" y="49234"/>
                    <a:pt x="78151" y="45781"/>
                  </a:cubicBezTo>
                  <a:lnTo>
                    <a:pt x="78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1885000" y="6503750"/>
              <a:ext cx="979775" cy="633475"/>
            </a:xfrm>
            <a:custGeom>
              <a:rect b="b" l="l" r="r" t="t"/>
              <a:pathLst>
                <a:path extrusionOk="0" h="25339" w="39191">
                  <a:moveTo>
                    <a:pt x="19606" y="0"/>
                  </a:moveTo>
                  <a:cubicBezTo>
                    <a:pt x="8224" y="0"/>
                    <a:pt x="1" y="15149"/>
                    <a:pt x="1" y="25339"/>
                  </a:cubicBezTo>
                  <a:lnTo>
                    <a:pt x="5441" y="25339"/>
                  </a:lnTo>
                  <a:cubicBezTo>
                    <a:pt x="5441" y="16844"/>
                    <a:pt x="12429" y="5461"/>
                    <a:pt x="19564" y="5461"/>
                  </a:cubicBezTo>
                  <a:cubicBezTo>
                    <a:pt x="26720" y="5461"/>
                    <a:pt x="33730" y="16844"/>
                    <a:pt x="33730" y="25339"/>
                  </a:cubicBezTo>
                  <a:lnTo>
                    <a:pt x="39191" y="25339"/>
                  </a:lnTo>
                  <a:cubicBezTo>
                    <a:pt x="39191" y="15149"/>
                    <a:pt x="30947" y="0"/>
                    <a:pt x="19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1397475" y="7137200"/>
              <a:ext cx="1953775" cy="241700"/>
            </a:xfrm>
            <a:custGeom>
              <a:rect b="b" l="l" r="r" t="t"/>
              <a:pathLst>
                <a:path extrusionOk="0" h="9668" w="78151">
                  <a:moveTo>
                    <a:pt x="1" y="1"/>
                  </a:moveTo>
                  <a:lnTo>
                    <a:pt x="1" y="9667"/>
                  </a:lnTo>
                  <a:lnTo>
                    <a:pt x="78151" y="9667"/>
                  </a:lnTo>
                  <a:lnTo>
                    <a:pt x="78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1398000" y="7754150"/>
              <a:ext cx="1953775" cy="685050"/>
            </a:xfrm>
            <a:custGeom>
              <a:rect b="b" l="l" r="r" t="t"/>
              <a:pathLst>
                <a:path extrusionOk="0" h="27402" w="78151">
                  <a:moveTo>
                    <a:pt x="67401" y="1"/>
                  </a:moveTo>
                  <a:cubicBezTo>
                    <a:pt x="62984" y="1"/>
                    <a:pt x="58583" y="657"/>
                    <a:pt x="54381" y="2021"/>
                  </a:cubicBezTo>
                  <a:cubicBezTo>
                    <a:pt x="47497" y="4281"/>
                    <a:pt x="41388" y="8382"/>
                    <a:pt x="34922" y="11688"/>
                  </a:cubicBezTo>
                  <a:cubicBezTo>
                    <a:pt x="31979" y="13191"/>
                    <a:pt x="28695" y="14530"/>
                    <a:pt x="25475" y="14530"/>
                  </a:cubicBezTo>
                  <a:cubicBezTo>
                    <a:pt x="24392" y="14530"/>
                    <a:pt x="23317" y="14379"/>
                    <a:pt x="22264" y="14031"/>
                  </a:cubicBezTo>
                  <a:cubicBezTo>
                    <a:pt x="20150" y="13320"/>
                    <a:pt x="18330" y="11897"/>
                    <a:pt x="16510" y="10621"/>
                  </a:cubicBezTo>
                  <a:cubicBezTo>
                    <a:pt x="11975" y="7441"/>
                    <a:pt x="6538" y="5108"/>
                    <a:pt x="1080" y="5108"/>
                  </a:cubicBezTo>
                  <a:cubicBezTo>
                    <a:pt x="721" y="5108"/>
                    <a:pt x="361" y="5118"/>
                    <a:pt x="1" y="5139"/>
                  </a:cubicBezTo>
                  <a:lnTo>
                    <a:pt x="1" y="8696"/>
                  </a:lnTo>
                  <a:cubicBezTo>
                    <a:pt x="1" y="19011"/>
                    <a:pt x="8370" y="27381"/>
                    <a:pt x="18686" y="27381"/>
                  </a:cubicBezTo>
                  <a:lnTo>
                    <a:pt x="59487" y="27381"/>
                  </a:lnTo>
                  <a:lnTo>
                    <a:pt x="59487" y="27402"/>
                  </a:lnTo>
                  <a:cubicBezTo>
                    <a:pt x="69781" y="27402"/>
                    <a:pt x="78151" y="19032"/>
                    <a:pt x="78151" y="8738"/>
                  </a:cubicBezTo>
                  <a:lnTo>
                    <a:pt x="78151" y="1791"/>
                  </a:lnTo>
                  <a:cubicBezTo>
                    <a:pt x="75451" y="619"/>
                    <a:pt x="72501" y="201"/>
                    <a:pt x="69593" y="54"/>
                  </a:cubicBezTo>
                  <a:cubicBezTo>
                    <a:pt x="68862" y="19"/>
                    <a:pt x="68132" y="1"/>
                    <a:pt x="67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1397475" y="7442175"/>
              <a:ext cx="1953775" cy="39250"/>
            </a:xfrm>
            <a:custGeom>
              <a:rect b="b" l="l" r="r" t="t"/>
              <a:pathLst>
                <a:path extrusionOk="0" h="1570" w="78151">
                  <a:moveTo>
                    <a:pt x="1" y="0"/>
                  </a:moveTo>
                  <a:lnTo>
                    <a:pt x="1" y="1569"/>
                  </a:lnTo>
                  <a:lnTo>
                    <a:pt x="78151" y="1569"/>
                  </a:lnTo>
                  <a:lnTo>
                    <a:pt x="78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4" name="Google Shape;784;p46"/>
            <p:cNvGrpSpPr/>
            <p:nvPr/>
          </p:nvGrpSpPr>
          <p:grpSpPr>
            <a:xfrm>
              <a:off x="2801975" y="7928425"/>
              <a:ext cx="303950" cy="353825"/>
              <a:chOff x="2801975" y="7928425"/>
              <a:chExt cx="303950" cy="353825"/>
            </a:xfrm>
          </p:grpSpPr>
          <p:sp>
            <p:nvSpPr>
              <p:cNvPr id="785" name="Google Shape;785;p46"/>
              <p:cNvSpPr/>
              <p:nvPr/>
            </p:nvSpPr>
            <p:spPr>
              <a:xfrm>
                <a:off x="2957350" y="8170575"/>
                <a:ext cx="100975" cy="111675"/>
              </a:xfrm>
              <a:custGeom>
                <a:rect b="b" l="l" r="r" t="t"/>
                <a:pathLst>
                  <a:path extrusionOk="0" h="4467" w="4039">
                    <a:moveTo>
                      <a:pt x="1896" y="1"/>
                    </a:moveTo>
                    <a:cubicBezTo>
                      <a:pt x="1243" y="1"/>
                      <a:pt x="584" y="365"/>
                      <a:pt x="293" y="931"/>
                    </a:cubicBezTo>
                    <a:cubicBezTo>
                      <a:pt x="0" y="1517"/>
                      <a:pt x="293" y="2375"/>
                      <a:pt x="1046" y="2752"/>
                    </a:cubicBezTo>
                    <a:cubicBezTo>
                      <a:pt x="1569" y="2982"/>
                      <a:pt x="1779" y="3317"/>
                      <a:pt x="1925" y="3840"/>
                    </a:cubicBezTo>
                    <a:cubicBezTo>
                      <a:pt x="2031" y="4249"/>
                      <a:pt x="2311" y="4466"/>
                      <a:pt x="2635" y="4466"/>
                    </a:cubicBezTo>
                    <a:cubicBezTo>
                      <a:pt x="2825" y="4466"/>
                      <a:pt x="3029" y="4392"/>
                      <a:pt x="3222" y="4237"/>
                    </a:cubicBezTo>
                    <a:cubicBezTo>
                      <a:pt x="3745" y="3798"/>
                      <a:pt x="4038" y="3212"/>
                      <a:pt x="4017" y="2563"/>
                    </a:cubicBezTo>
                    <a:cubicBezTo>
                      <a:pt x="4038" y="1454"/>
                      <a:pt x="3453" y="513"/>
                      <a:pt x="2595" y="157"/>
                    </a:cubicBezTo>
                    <a:cubicBezTo>
                      <a:pt x="2375" y="50"/>
                      <a:pt x="2136" y="1"/>
                      <a:pt x="18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6"/>
              <p:cNvSpPr/>
              <p:nvPr/>
            </p:nvSpPr>
            <p:spPr>
              <a:xfrm>
                <a:off x="3040500" y="8046500"/>
                <a:ext cx="65425" cy="72025"/>
              </a:xfrm>
              <a:custGeom>
                <a:rect b="b" l="l" r="r" t="t"/>
                <a:pathLst>
                  <a:path extrusionOk="0" h="2881" w="2617">
                    <a:moveTo>
                      <a:pt x="1269" y="1"/>
                    </a:moveTo>
                    <a:cubicBezTo>
                      <a:pt x="827" y="1"/>
                      <a:pt x="378" y="228"/>
                      <a:pt x="189" y="622"/>
                    </a:cubicBezTo>
                    <a:cubicBezTo>
                      <a:pt x="1" y="977"/>
                      <a:pt x="189" y="1563"/>
                      <a:pt x="671" y="1772"/>
                    </a:cubicBezTo>
                    <a:cubicBezTo>
                      <a:pt x="1026" y="1919"/>
                      <a:pt x="1152" y="2128"/>
                      <a:pt x="1235" y="2484"/>
                    </a:cubicBezTo>
                    <a:cubicBezTo>
                      <a:pt x="1300" y="2742"/>
                      <a:pt x="1468" y="2880"/>
                      <a:pt x="1675" y="2880"/>
                    </a:cubicBezTo>
                    <a:cubicBezTo>
                      <a:pt x="1804" y="2880"/>
                      <a:pt x="1949" y="2826"/>
                      <a:pt x="2093" y="2714"/>
                    </a:cubicBezTo>
                    <a:cubicBezTo>
                      <a:pt x="2428" y="2421"/>
                      <a:pt x="2616" y="2065"/>
                      <a:pt x="2616" y="1647"/>
                    </a:cubicBezTo>
                    <a:cubicBezTo>
                      <a:pt x="2616" y="935"/>
                      <a:pt x="2282" y="329"/>
                      <a:pt x="1696" y="78"/>
                    </a:cubicBezTo>
                    <a:cubicBezTo>
                      <a:pt x="1561" y="26"/>
                      <a:pt x="1415" y="1"/>
                      <a:pt x="1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6"/>
              <p:cNvSpPr/>
              <p:nvPr/>
            </p:nvSpPr>
            <p:spPr>
              <a:xfrm>
                <a:off x="2801975" y="8204800"/>
                <a:ext cx="75875" cy="57575"/>
              </a:xfrm>
              <a:custGeom>
                <a:rect b="b" l="l" r="r" t="t"/>
                <a:pathLst>
                  <a:path extrusionOk="0" h="2303" w="3035">
                    <a:moveTo>
                      <a:pt x="541" y="0"/>
                    </a:moveTo>
                    <a:cubicBezTo>
                      <a:pt x="314" y="0"/>
                      <a:pt x="127" y="178"/>
                      <a:pt x="85" y="462"/>
                    </a:cubicBezTo>
                    <a:cubicBezTo>
                      <a:pt x="1" y="901"/>
                      <a:pt x="85" y="1299"/>
                      <a:pt x="357" y="1613"/>
                    </a:cubicBezTo>
                    <a:cubicBezTo>
                      <a:pt x="715" y="2053"/>
                      <a:pt x="1188" y="2302"/>
                      <a:pt x="1666" y="2302"/>
                    </a:cubicBezTo>
                    <a:cubicBezTo>
                      <a:pt x="1802" y="2302"/>
                      <a:pt x="1938" y="2282"/>
                      <a:pt x="2072" y="2241"/>
                    </a:cubicBezTo>
                    <a:cubicBezTo>
                      <a:pt x="2616" y="2073"/>
                      <a:pt x="3035" y="1445"/>
                      <a:pt x="2909" y="881"/>
                    </a:cubicBezTo>
                    <a:cubicBezTo>
                      <a:pt x="2822" y="533"/>
                      <a:pt x="2462" y="258"/>
                      <a:pt x="2043" y="258"/>
                    </a:cubicBezTo>
                    <a:cubicBezTo>
                      <a:pt x="1957" y="258"/>
                      <a:pt x="1868" y="270"/>
                      <a:pt x="1779" y="295"/>
                    </a:cubicBezTo>
                    <a:cubicBezTo>
                      <a:pt x="1659" y="328"/>
                      <a:pt x="1554" y="344"/>
                      <a:pt x="1457" y="344"/>
                    </a:cubicBezTo>
                    <a:cubicBezTo>
                      <a:pt x="1250" y="344"/>
                      <a:pt x="1079" y="270"/>
                      <a:pt x="880" y="127"/>
                    </a:cubicBezTo>
                    <a:cubicBezTo>
                      <a:pt x="765" y="40"/>
                      <a:pt x="649" y="0"/>
                      <a:pt x="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6"/>
              <p:cNvSpPr/>
              <p:nvPr/>
            </p:nvSpPr>
            <p:spPr>
              <a:xfrm>
                <a:off x="2894575" y="7928425"/>
                <a:ext cx="88425" cy="96775"/>
              </a:xfrm>
              <a:custGeom>
                <a:rect b="b" l="l" r="r" t="t"/>
                <a:pathLst>
                  <a:path extrusionOk="0" h="3871" w="3537">
                    <a:moveTo>
                      <a:pt x="1652" y="0"/>
                    </a:moveTo>
                    <a:cubicBezTo>
                      <a:pt x="1081" y="0"/>
                      <a:pt x="516" y="307"/>
                      <a:pt x="272" y="825"/>
                    </a:cubicBezTo>
                    <a:cubicBezTo>
                      <a:pt x="0" y="1306"/>
                      <a:pt x="272" y="2080"/>
                      <a:pt x="921" y="2394"/>
                    </a:cubicBezTo>
                    <a:cubicBezTo>
                      <a:pt x="1402" y="2604"/>
                      <a:pt x="1549" y="2876"/>
                      <a:pt x="1674" y="3336"/>
                    </a:cubicBezTo>
                    <a:cubicBezTo>
                      <a:pt x="1779" y="3689"/>
                      <a:pt x="2022" y="3870"/>
                      <a:pt x="2302" y="3870"/>
                    </a:cubicBezTo>
                    <a:cubicBezTo>
                      <a:pt x="2470" y="3870"/>
                      <a:pt x="2652" y="3804"/>
                      <a:pt x="2825" y="3671"/>
                    </a:cubicBezTo>
                    <a:cubicBezTo>
                      <a:pt x="3306" y="3273"/>
                      <a:pt x="3536" y="2771"/>
                      <a:pt x="3515" y="2227"/>
                    </a:cubicBezTo>
                    <a:cubicBezTo>
                      <a:pt x="3515" y="1264"/>
                      <a:pt x="3034" y="448"/>
                      <a:pt x="2281" y="135"/>
                    </a:cubicBezTo>
                    <a:cubicBezTo>
                      <a:pt x="2081" y="43"/>
                      <a:pt x="1866" y="0"/>
                      <a:pt x="1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6"/>
              <p:cNvSpPr/>
              <p:nvPr/>
            </p:nvSpPr>
            <p:spPr>
              <a:xfrm>
                <a:off x="2852200" y="8058025"/>
                <a:ext cx="65400" cy="72000"/>
              </a:xfrm>
              <a:custGeom>
                <a:rect b="b" l="l" r="r" t="t"/>
                <a:pathLst>
                  <a:path extrusionOk="0" h="2880" w="2616">
                    <a:moveTo>
                      <a:pt x="1257" y="0"/>
                    </a:moveTo>
                    <a:cubicBezTo>
                      <a:pt x="807" y="0"/>
                      <a:pt x="362" y="228"/>
                      <a:pt x="189" y="621"/>
                    </a:cubicBezTo>
                    <a:cubicBezTo>
                      <a:pt x="0" y="998"/>
                      <a:pt x="189" y="1562"/>
                      <a:pt x="691" y="1772"/>
                    </a:cubicBezTo>
                    <a:cubicBezTo>
                      <a:pt x="1026" y="1939"/>
                      <a:pt x="1151" y="2148"/>
                      <a:pt x="1235" y="2483"/>
                    </a:cubicBezTo>
                    <a:cubicBezTo>
                      <a:pt x="1299" y="2741"/>
                      <a:pt x="1475" y="2880"/>
                      <a:pt x="1684" y="2880"/>
                    </a:cubicBezTo>
                    <a:cubicBezTo>
                      <a:pt x="1814" y="2880"/>
                      <a:pt x="1956" y="2826"/>
                      <a:pt x="2093" y="2713"/>
                    </a:cubicBezTo>
                    <a:cubicBezTo>
                      <a:pt x="2428" y="2441"/>
                      <a:pt x="2616" y="2065"/>
                      <a:pt x="2616" y="1646"/>
                    </a:cubicBezTo>
                    <a:cubicBezTo>
                      <a:pt x="2616" y="935"/>
                      <a:pt x="2281" y="349"/>
                      <a:pt x="1695" y="77"/>
                    </a:cubicBezTo>
                    <a:cubicBezTo>
                      <a:pt x="1555" y="25"/>
                      <a:pt x="1406" y="0"/>
                      <a:pt x="1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0" name="Google Shape;790;p46"/>
            <p:cNvSpPr/>
            <p:nvPr/>
          </p:nvSpPr>
          <p:spPr>
            <a:xfrm>
              <a:off x="1340475" y="8261550"/>
              <a:ext cx="2067800" cy="315225"/>
            </a:xfrm>
            <a:custGeom>
              <a:rect b="b" l="l" r="r" t="t"/>
              <a:pathLst>
                <a:path extrusionOk="0" h="12609" w="82712">
                  <a:moveTo>
                    <a:pt x="74812" y="1"/>
                  </a:moveTo>
                  <a:cubicBezTo>
                    <a:pt x="74670" y="1"/>
                    <a:pt x="74527" y="4"/>
                    <a:pt x="74384" y="12"/>
                  </a:cubicBezTo>
                  <a:lnTo>
                    <a:pt x="74279" y="12"/>
                  </a:lnTo>
                  <a:cubicBezTo>
                    <a:pt x="71161" y="201"/>
                    <a:pt x="68190" y="1352"/>
                    <a:pt x="65198" y="2314"/>
                  </a:cubicBezTo>
                  <a:cubicBezTo>
                    <a:pt x="60026" y="4016"/>
                    <a:pt x="54597" y="5168"/>
                    <a:pt x="49173" y="5168"/>
                  </a:cubicBezTo>
                  <a:cubicBezTo>
                    <a:pt x="47663" y="5168"/>
                    <a:pt x="46154" y="5079"/>
                    <a:pt x="44651" y="4888"/>
                  </a:cubicBezTo>
                  <a:cubicBezTo>
                    <a:pt x="41199" y="4448"/>
                    <a:pt x="37830" y="3444"/>
                    <a:pt x="34399" y="2732"/>
                  </a:cubicBezTo>
                  <a:cubicBezTo>
                    <a:pt x="29917" y="1799"/>
                    <a:pt x="25348" y="1338"/>
                    <a:pt x="20781" y="1338"/>
                  </a:cubicBezTo>
                  <a:cubicBezTo>
                    <a:pt x="16649" y="1338"/>
                    <a:pt x="12518" y="1715"/>
                    <a:pt x="8453" y="2460"/>
                  </a:cubicBezTo>
                  <a:cubicBezTo>
                    <a:pt x="3557" y="3339"/>
                    <a:pt x="0" y="7629"/>
                    <a:pt x="0" y="12608"/>
                  </a:cubicBezTo>
                  <a:lnTo>
                    <a:pt x="82711" y="12608"/>
                  </a:lnTo>
                  <a:lnTo>
                    <a:pt x="82711" y="8110"/>
                  </a:lnTo>
                  <a:cubicBezTo>
                    <a:pt x="82711" y="3673"/>
                    <a:pt x="79160" y="1"/>
                    <a:pt x="74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1527725" y="8429925"/>
              <a:ext cx="2067275" cy="314750"/>
            </a:xfrm>
            <a:custGeom>
              <a:rect b="b" l="l" r="r" t="t"/>
              <a:pathLst>
                <a:path extrusionOk="0" h="12590" w="82691">
                  <a:moveTo>
                    <a:pt x="74847" y="1"/>
                  </a:moveTo>
                  <a:cubicBezTo>
                    <a:pt x="74693" y="1"/>
                    <a:pt x="74539" y="6"/>
                    <a:pt x="74384" y="15"/>
                  </a:cubicBezTo>
                  <a:lnTo>
                    <a:pt x="74280" y="15"/>
                  </a:lnTo>
                  <a:cubicBezTo>
                    <a:pt x="71162" y="182"/>
                    <a:pt x="68170" y="1333"/>
                    <a:pt x="65199" y="2316"/>
                  </a:cubicBezTo>
                  <a:cubicBezTo>
                    <a:pt x="60038" y="3999"/>
                    <a:pt x="54609" y="5158"/>
                    <a:pt x="49191" y="5158"/>
                  </a:cubicBezTo>
                  <a:cubicBezTo>
                    <a:pt x="47668" y="5158"/>
                    <a:pt x="46146" y="5067"/>
                    <a:pt x="44631" y="4869"/>
                  </a:cubicBezTo>
                  <a:cubicBezTo>
                    <a:pt x="41179" y="4430"/>
                    <a:pt x="37810" y="3425"/>
                    <a:pt x="34378" y="2735"/>
                  </a:cubicBezTo>
                  <a:cubicBezTo>
                    <a:pt x="29881" y="1796"/>
                    <a:pt x="25284" y="1329"/>
                    <a:pt x="20687" y="1329"/>
                  </a:cubicBezTo>
                  <a:cubicBezTo>
                    <a:pt x="16579" y="1329"/>
                    <a:pt x="12471" y="1701"/>
                    <a:pt x="8433" y="2442"/>
                  </a:cubicBezTo>
                  <a:cubicBezTo>
                    <a:pt x="3558" y="3321"/>
                    <a:pt x="1" y="7610"/>
                    <a:pt x="1" y="12590"/>
                  </a:cubicBezTo>
                  <a:cubicBezTo>
                    <a:pt x="1" y="12590"/>
                    <a:pt x="6053" y="6117"/>
                    <a:pt x="17113" y="6117"/>
                  </a:cubicBezTo>
                  <a:cubicBezTo>
                    <a:pt x="18132" y="6117"/>
                    <a:pt x="19194" y="6172"/>
                    <a:pt x="20297" y="6292"/>
                  </a:cubicBezTo>
                  <a:cubicBezTo>
                    <a:pt x="36941" y="8066"/>
                    <a:pt x="45729" y="9234"/>
                    <a:pt x="51872" y="9234"/>
                  </a:cubicBezTo>
                  <a:cubicBezTo>
                    <a:pt x="54856" y="9234"/>
                    <a:pt x="57216" y="8958"/>
                    <a:pt x="59549" y="8342"/>
                  </a:cubicBezTo>
                  <a:cubicBezTo>
                    <a:pt x="63869" y="7216"/>
                    <a:pt x="68822" y="4930"/>
                    <a:pt x="74226" y="4930"/>
                  </a:cubicBezTo>
                  <a:cubicBezTo>
                    <a:pt x="75550" y="4930"/>
                    <a:pt x="76901" y="5067"/>
                    <a:pt x="78276" y="5392"/>
                  </a:cubicBezTo>
                  <a:cubicBezTo>
                    <a:pt x="82126" y="6313"/>
                    <a:pt x="82691" y="8091"/>
                    <a:pt x="82691" y="8091"/>
                  </a:cubicBezTo>
                  <a:cubicBezTo>
                    <a:pt x="82691" y="3666"/>
                    <a:pt x="79178" y="1"/>
                    <a:pt x="74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6"/>
          <p:cNvGrpSpPr/>
          <p:nvPr/>
        </p:nvGrpSpPr>
        <p:grpSpPr>
          <a:xfrm>
            <a:off x="4855101" y="3474678"/>
            <a:ext cx="1120273" cy="1009050"/>
            <a:chOff x="4763454" y="3474678"/>
            <a:chExt cx="1120273" cy="1009050"/>
          </a:xfrm>
        </p:grpSpPr>
        <p:grpSp>
          <p:nvGrpSpPr>
            <p:cNvPr id="793" name="Google Shape;793;p46"/>
            <p:cNvGrpSpPr/>
            <p:nvPr/>
          </p:nvGrpSpPr>
          <p:grpSpPr>
            <a:xfrm>
              <a:off x="4847393" y="3474678"/>
              <a:ext cx="952387" cy="951016"/>
              <a:chOff x="4761475" y="5586575"/>
              <a:chExt cx="1527975" cy="1525775"/>
            </a:xfrm>
          </p:grpSpPr>
          <p:sp>
            <p:nvSpPr>
              <p:cNvPr id="794" name="Google Shape;794;p46"/>
              <p:cNvSpPr/>
              <p:nvPr/>
            </p:nvSpPr>
            <p:spPr>
              <a:xfrm>
                <a:off x="4766275" y="5587880"/>
                <a:ext cx="1521900" cy="1521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6"/>
              <p:cNvSpPr/>
              <p:nvPr/>
            </p:nvSpPr>
            <p:spPr>
              <a:xfrm>
                <a:off x="5235400" y="5943725"/>
                <a:ext cx="220250" cy="218700"/>
              </a:xfrm>
              <a:custGeom>
                <a:rect b="b" l="l" r="r" t="t"/>
                <a:pathLst>
                  <a:path extrusionOk="0" h="8748" w="8810">
                    <a:moveTo>
                      <a:pt x="4388" y="1"/>
                    </a:moveTo>
                    <a:cubicBezTo>
                      <a:pt x="4362" y="1"/>
                      <a:pt x="4337" y="1"/>
                      <a:pt x="4311" y="1"/>
                    </a:cubicBezTo>
                    <a:cubicBezTo>
                      <a:pt x="1967" y="22"/>
                      <a:pt x="22" y="1989"/>
                      <a:pt x="1" y="4375"/>
                    </a:cubicBezTo>
                    <a:cubicBezTo>
                      <a:pt x="1" y="5525"/>
                      <a:pt x="503" y="6655"/>
                      <a:pt x="1361" y="7492"/>
                    </a:cubicBezTo>
                    <a:cubicBezTo>
                      <a:pt x="2198" y="8287"/>
                      <a:pt x="3265" y="8748"/>
                      <a:pt x="4374" y="8748"/>
                    </a:cubicBezTo>
                    <a:lnTo>
                      <a:pt x="4499" y="8748"/>
                    </a:lnTo>
                    <a:cubicBezTo>
                      <a:pt x="6822" y="8664"/>
                      <a:pt x="8809" y="6572"/>
                      <a:pt x="8768" y="4270"/>
                    </a:cubicBezTo>
                    <a:cubicBezTo>
                      <a:pt x="8685" y="1890"/>
                      <a:pt x="6739" y="1"/>
                      <a:pt x="4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6"/>
              <p:cNvSpPr/>
              <p:nvPr/>
            </p:nvSpPr>
            <p:spPr>
              <a:xfrm>
                <a:off x="5208200" y="5586575"/>
                <a:ext cx="486500" cy="315350"/>
              </a:xfrm>
              <a:custGeom>
                <a:rect b="b" l="l" r="r" t="t"/>
                <a:pathLst>
                  <a:path extrusionOk="0" h="12614" w="19460">
                    <a:moveTo>
                      <a:pt x="12587" y="0"/>
                    </a:moveTo>
                    <a:cubicBezTo>
                      <a:pt x="8533" y="0"/>
                      <a:pt x="4664" y="805"/>
                      <a:pt x="879" y="2445"/>
                    </a:cubicBezTo>
                    <a:cubicBezTo>
                      <a:pt x="419" y="2654"/>
                      <a:pt x="1" y="3428"/>
                      <a:pt x="105" y="3930"/>
                    </a:cubicBezTo>
                    <a:lnTo>
                      <a:pt x="147" y="4328"/>
                    </a:lnTo>
                    <a:cubicBezTo>
                      <a:pt x="461" y="5897"/>
                      <a:pt x="775" y="7508"/>
                      <a:pt x="1361" y="9015"/>
                    </a:cubicBezTo>
                    <a:cubicBezTo>
                      <a:pt x="2009" y="10710"/>
                      <a:pt x="2762" y="12614"/>
                      <a:pt x="5085" y="12614"/>
                    </a:cubicBezTo>
                    <a:cubicBezTo>
                      <a:pt x="5378" y="12614"/>
                      <a:pt x="5713" y="12593"/>
                      <a:pt x="6089" y="12509"/>
                    </a:cubicBezTo>
                    <a:cubicBezTo>
                      <a:pt x="6864" y="12363"/>
                      <a:pt x="7449" y="12258"/>
                      <a:pt x="7910" y="11463"/>
                    </a:cubicBezTo>
                    <a:cubicBezTo>
                      <a:pt x="9939" y="8199"/>
                      <a:pt x="12199" y="5646"/>
                      <a:pt x="14856" y="3700"/>
                    </a:cubicBezTo>
                    <a:cubicBezTo>
                      <a:pt x="15651" y="3093"/>
                      <a:pt x="16551" y="2549"/>
                      <a:pt x="17472" y="1963"/>
                    </a:cubicBezTo>
                    <a:cubicBezTo>
                      <a:pt x="17911" y="1712"/>
                      <a:pt x="18351" y="1419"/>
                      <a:pt x="18832" y="1106"/>
                    </a:cubicBezTo>
                    <a:lnTo>
                      <a:pt x="19460" y="708"/>
                    </a:lnTo>
                    <a:lnTo>
                      <a:pt x="18727" y="583"/>
                    </a:lnTo>
                    <a:cubicBezTo>
                      <a:pt x="16628" y="196"/>
                      <a:pt x="14585" y="0"/>
                      <a:pt x="12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4761475" y="6049925"/>
                <a:ext cx="455650" cy="917525"/>
              </a:xfrm>
              <a:custGeom>
                <a:rect b="b" l="l" r="r" t="t"/>
                <a:pathLst>
                  <a:path extrusionOk="0" h="36701" w="18226">
                    <a:moveTo>
                      <a:pt x="16844" y="1"/>
                    </a:moveTo>
                    <a:lnTo>
                      <a:pt x="16112" y="64"/>
                    </a:lnTo>
                    <a:cubicBezTo>
                      <a:pt x="15756" y="106"/>
                      <a:pt x="15422" y="147"/>
                      <a:pt x="15108" y="210"/>
                    </a:cubicBezTo>
                    <a:cubicBezTo>
                      <a:pt x="8893" y="1277"/>
                      <a:pt x="4353" y="3809"/>
                      <a:pt x="1298" y="7994"/>
                    </a:cubicBezTo>
                    <a:cubicBezTo>
                      <a:pt x="670" y="8852"/>
                      <a:pt x="252" y="10044"/>
                      <a:pt x="210" y="11028"/>
                    </a:cubicBezTo>
                    <a:cubicBezTo>
                      <a:pt x="1" y="16175"/>
                      <a:pt x="1110" y="21155"/>
                      <a:pt x="3516" y="25821"/>
                    </a:cubicBezTo>
                    <a:cubicBezTo>
                      <a:pt x="5608" y="29880"/>
                      <a:pt x="8475" y="33270"/>
                      <a:pt x="12199" y="36157"/>
                    </a:cubicBezTo>
                    <a:lnTo>
                      <a:pt x="12911" y="36701"/>
                    </a:lnTo>
                    <a:lnTo>
                      <a:pt x="12681" y="35843"/>
                    </a:lnTo>
                    <a:cubicBezTo>
                      <a:pt x="9124" y="23770"/>
                      <a:pt x="10923" y="13350"/>
                      <a:pt x="18121" y="4081"/>
                    </a:cubicBezTo>
                    <a:lnTo>
                      <a:pt x="18225" y="3935"/>
                    </a:lnTo>
                    <a:lnTo>
                      <a:pt x="16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4782925" y="5689525"/>
                <a:ext cx="462450" cy="486500"/>
              </a:xfrm>
              <a:custGeom>
                <a:rect b="b" l="l" r="r" t="t"/>
                <a:pathLst>
                  <a:path extrusionOk="0" h="19460" w="18498">
                    <a:moveTo>
                      <a:pt x="14501" y="1"/>
                    </a:moveTo>
                    <a:lnTo>
                      <a:pt x="14208" y="189"/>
                    </a:lnTo>
                    <a:cubicBezTo>
                      <a:pt x="7240" y="4374"/>
                      <a:pt x="2532" y="10567"/>
                      <a:pt x="231" y="18664"/>
                    </a:cubicBezTo>
                    <a:lnTo>
                      <a:pt x="1" y="19460"/>
                    </a:lnTo>
                    <a:lnTo>
                      <a:pt x="691" y="18978"/>
                    </a:lnTo>
                    <a:cubicBezTo>
                      <a:pt x="6926" y="14626"/>
                      <a:pt x="6926" y="14626"/>
                      <a:pt x="15986" y="12555"/>
                    </a:cubicBezTo>
                    <a:cubicBezTo>
                      <a:pt x="16279" y="12471"/>
                      <a:pt x="16551" y="12262"/>
                      <a:pt x="16865" y="11864"/>
                    </a:cubicBezTo>
                    <a:cubicBezTo>
                      <a:pt x="17346" y="11278"/>
                      <a:pt x="17765" y="10651"/>
                      <a:pt x="18100" y="10169"/>
                    </a:cubicBezTo>
                    <a:lnTo>
                      <a:pt x="18497" y="9625"/>
                    </a:lnTo>
                    <a:lnTo>
                      <a:pt x="14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5422675" y="6040000"/>
                <a:ext cx="860500" cy="955175"/>
              </a:xfrm>
              <a:custGeom>
                <a:rect b="b" l="l" r="r" t="t"/>
                <a:pathLst>
                  <a:path extrusionOk="0" h="38207" w="34420">
                    <a:moveTo>
                      <a:pt x="3264" y="0"/>
                    </a:moveTo>
                    <a:lnTo>
                      <a:pt x="3202" y="314"/>
                    </a:lnTo>
                    <a:cubicBezTo>
                      <a:pt x="2846" y="2762"/>
                      <a:pt x="2197" y="4185"/>
                      <a:pt x="942" y="5148"/>
                    </a:cubicBezTo>
                    <a:cubicBezTo>
                      <a:pt x="0" y="5859"/>
                      <a:pt x="147" y="6612"/>
                      <a:pt x="356" y="7345"/>
                    </a:cubicBezTo>
                    <a:cubicBezTo>
                      <a:pt x="2867" y="15400"/>
                      <a:pt x="6298" y="22326"/>
                      <a:pt x="10818" y="28477"/>
                    </a:cubicBezTo>
                    <a:cubicBezTo>
                      <a:pt x="13663" y="32369"/>
                      <a:pt x="16739" y="35508"/>
                      <a:pt x="20192" y="38081"/>
                    </a:cubicBezTo>
                    <a:lnTo>
                      <a:pt x="20338" y="38207"/>
                    </a:lnTo>
                    <a:lnTo>
                      <a:pt x="20526" y="38102"/>
                    </a:lnTo>
                    <a:cubicBezTo>
                      <a:pt x="27891" y="33143"/>
                      <a:pt x="32474" y="26281"/>
                      <a:pt x="34148" y="17765"/>
                    </a:cubicBezTo>
                    <a:cubicBezTo>
                      <a:pt x="34420" y="16446"/>
                      <a:pt x="34169" y="15526"/>
                      <a:pt x="33415" y="14731"/>
                    </a:cubicBezTo>
                    <a:cubicBezTo>
                      <a:pt x="32997" y="14145"/>
                      <a:pt x="32536" y="13622"/>
                      <a:pt x="32055" y="13099"/>
                    </a:cubicBezTo>
                    <a:cubicBezTo>
                      <a:pt x="31093" y="12011"/>
                      <a:pt x="30088" y="10881"/>
                      <a:pt x="29000" y="9918"/>
                    </a:cubicBezTo>
                    <a:cubicBezTo>
                      <a:pt x="24690" y="6173"/>
                      <a:pt x="19250" y="3495"/>
                      <a:pt x="12366" y="1800"/>
                    </a:cubicBezTo>
                    <a:cubicBezTo>
                      <a:pt x="10378" y="1298"/>
                      <a:pt x="8328" y="942"/>
                      <a:pt x="6340" y="565"/>
                    </a:cubicBezTo>
                    <a:cubicBezTo>
                      <a:pt x="5440" y="419"/>
                      <a:pt x="4520" y="231"/>
                      <a:pt x="3578" y="42"/>
                    </a:cubicBezTo>
                    <a:lnTo>
                      <a:pt x="3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5431050" y="5638750"/>
                <a:ext cx="858400" cy="706750"/>
              </a:xfrm>
              <a:custGeom>
                <a:rect b="b" l="l" r="r" t="t"/>
                <a:pathLst>
                  <a:path extrusionOk="0" h="28270" w="34336">
                    <a:moveTo>
                      <a:pt x="14320" y="1"/>
                    </a:moveTo>
                    <a:cubicBezTo>
                      <a:pt x="14100" y="1"/>
                      <a:pt x="13866" y="23"/>
                      <a:pt x="13621" y="65"/>
                    </a:cubicBezTo>
                    <a:cubicBezTo>
                      <a:pt x="7030" y="1404"/>
                      <a:pt x="3348" y="6195"/>
                      <a:pt x="126" y="10945"/>
                    </a:cubicBezTo>
                    <a:lnTo>
                      <a:pt x="0" y="11133"/>
                    </a:lnTo>
                    <a:lnTo>
                      <a:pt x="147" y="11280"/>
                    </a:lnTo>
                    <a:cubicBezTo>
                      <a:pt x="335" y="11489"/>
                      <a:pt x="523" y="11677"/>
                      <a:pt x="711" y="11866"/>
                    </a:cubicBezTo>
                    <a:cubicBezTo>
                      <a:pt x="1046" y="12200"/>
                      <a:pt x="1360" y="12514"/>
                      <a:pt x="1507" y="12849"/>
                    </a:cubicBezTo>
                    <a:cubicBezTo>
                      <a:pt x="2092" y="14105"/>
                      <a:pt x="3076" y="14377"/>
                      <a:pt x="4227" y="14544"/>
                    </a:cubicBezTo>
                    <a:cubicBezTo>
                      <a:pt x="4750" y="14628"/>
                      <a:pt x="5252" y="14711"/>
                      <a:pt x="5775" y="14795"/>
                    </a:cubicBezTo>
                    <a:cubicBezTo>
                      <a:pt x="8035" y="15130"/>
                      <a:pt x="10357" y="15506"/>
                      <a:pt x="12596" y="16071"/>
                    </a:cubicBezTo>
                    <a:cubicBezTo>
                      <a:pt x="21844" y="18457"/>
                      <a:pt x="28435" y="22244"/>
                      <a:pt x="33352" y="27956"/>
                    </a:cubicBezTo>
                    <a:cubicBezTo>
                      <a:pt x="33457" y="28082"/>
                      <a:pt x="33624" y="28102"/>
                      <a:pt x="33729" y="28123"/>
                    </a:cubicBezTo>
                    <a:cubicBezTo>
                      <a:pt x="33771" y="28123"/>
                      <a:pt x="33813" y="28123"/>
                      <a:pt x="33834" y="28165"/>
                    </a:cubicBezTo>
                    <a:lnTo>
                      <a:pt x="34210" y="28270"/>
                    </a:lnTo>
                    <a:lnTo>
                      <a:pt x="34210" y="27872"/>
                    </a:lnTo>
                    <a:cubicBezTo>
                      <a:pt x="34336" y="16050"/>
                      <a:pt x="26489" y="4647"/>
                      <a:pt x="15191" y="148"/>
                    </a:cubicBezTo>
                    <a:cubicBezTo>
                      <a:pt x="14941" y="49"/>
                      <a:pt x="14646" y="1"/>
                      <a:pt x="14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6"/>
              <p:cNvSpPr/>
              <p:nvPr/>
            </p:nvSpPr>
            <p:spPr>
              <a:xfrm>
                <a:off x="5035575" y="6188875"/>
                <a:ext cx="848475" cy="923475"/>
              </a:xfrm>
              <a:custGeom>
                <a:rect b="b" l="l" r="r" t="t"/>
                <a:pathLst>
                  <a:path extrusionOk="0" h="36939" w="33939">
                    <a:moveTo>
                      <a:pt x="9093" y="1"/>
                    </a:moveTo>
                    <a:cubicBezTo>
                      <a:pt x="8465" y="1"/>
                      <a:pt x="8050" y="400"/>
                      <a:pt x="7575" y="1076"/>
                    </a:cubicBezTo>
                    <a:cubicBezTo>
                      <a:pt x="1068" y="10470"/>
                      <a:pt x="1" y="20932"/>
                      <a:pt x="4395" y="32210"/>
                    </a:cubicBezTo>
                    <a:cubicBezTo>
                      <a:pt x="4604" y="32775"/>
                      <a:pt x="5190" y="33256"/>
                      <a:pt x="5692" y="33507"/>
                    </a:cubicBezTo>
                    <a:cubicBezTo>
                      <a:pt x="9898" y="35725"/>
                      <a:pt x="14480" y="36876"/>
                      <a:pt x="19313" y="36939"/>
                    </a:cubicBezTo>
                    <a:lnTo>
                      <a:pt x="19627" y="36939"/>
                    </a:lnTo>
                    <a:cubicBezTo>
                      <a:pt x="24544" y="36939"/>
                      <a:pt x="29106" y="35830"/>
                      <a:pt x="33541" y="33549"/>
                    </a:cubicBezTo>
                    <a:lnTo>
                      <a:pt x="33939" y="33340"/>
                    </a:lnTo>
                    <a:lnTo>
                      <a:pt x="33625" y="33068"/>
                    </a:lnTo>
                    <a:cubicBezTo>
                      <a:pt x="24419" y="24991"/>
                      <a:pt x="17995" y="14551"/>
                      <a:pt x="13873" y="1159"/>
                    </a:cubicBezTo>
                    <a:lnTo>
                      <a:pt x="13831" y="992"/>
                    </a:lnTo>
                    <a:lnTo>
                      <a:pt x="13643" y="971"/>
                    </a:lnTo>
                    <a:cubicBezTo>
                      <a:pt x="13225" y="887"/>
                      <a:pt x="12827" y="846"/>
                      <a:pt x="12450" y="783"/>
                    </a:cubicBezTo>
                    <a:cubicBezTo>
                      <a:pt x="11613" y="678"/>
                      <a:pt x="10797" y="574"/>
                      <a:pt x="10107" y="260"/>
                    </a:cubicBezTo>
                    <a:cubicBezTo>
                      <a:pt x="9708" y="83"/>
                      <a:pt x="9378" y="1"/>
                      <a:pt x="90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5058075" y="6949650"/>
                <a:ext cx="25125" cy="19375"/>
              </a:xfrm>
              <a:custGeom>
                <a:rect b="b" l="l" r="r" t="t"/>
                <a:pathLst>
                  <a:path extrusionOk="0" h="775" w="1005">
                    <a:moveTo>
                      <a:pt x="1" y="1"/>
                    </a:moveTo>
                    <a:cubicBezTo>
                      <a:pt x="105" y="63"/>
                      <a:pt x="189" y="147"/>
                      <a:pt x="293" y="231"/>
                    </a:cubicBezTo>
                    <a:lnTo>
                      <a:pt x="1005" y="775"/>
                    </a:lnTo>
                    <a:lnTo>
                      <a:pt x="817" y="147"/>
                    </a:lnTo>
                    <a:cubicBezTo>
                      <a:pt x="565" y="105"/>
                      <a:pt x="293" y="42"/>
                      <a:pt x="1" y="1"/>
                    </a:cubicBezTo>
                    <a:close/>
                  </a:path>
                </a:pathLst>
              </a:custGeom>
              <a:solidFill>
                <a:srgbClr val="67B3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5132875" y="6748775"/>
                <a:ext cx="750650" cy="363575"/>
              </a:xfrm>
              <a:custGeom>
                <a:rect b="b" l="l" r="r" t="t"/>
                <a:pathLst>
                  <a:path extrusionOk="0" h="14543" w="30026">
                    <a:moveTo>
                      <a:pt x="20129" y="1"/>
                    </a:moveTo>
                    <a:cubicBezTo>
                      <a:pt x="17597" y="2072"/>
                      <a:pt x="15254" y="4374"/>
                      <a:pt x="12387" y="5985"/>
                    </a:cubicBezTo>
                    <a:cubicBezTo>
                      <a:pt x="9251" y="7755"/>
                      <a:pt x="5703" y="8542"/>
                      <a:pt x="2101" y="8542"/>
                    </a:cubicBezTo>
                    <a:cubicBezTo>
                      <a:pt x="1402" y="8542"/>
                      <a:pt x="701" y="8512"/>
                      <a:pt x="1" y="8454"/>
                    </a:cubicBezTo>
                    <a:lnTo>
                      <a:pt x="1" y="8454"/>
                    </a:lnTo>
                    <a:cubicBezTo>
                      <a:pt x="147" y="8893"/>
                      <a:pt x="314" y="9333"/>
                      <a:pt x="503" y="9814"/>
                    </a:cubicBezTo>
                    <a:cubicBezTo>
                      <a:pt x="712" y="10379"/>
                      <a:pt x="1298" y="10860"/>
                      <a:pt x="1800" y="11111"/>
                    </a:cubicBezTo>
                    <a:cubicBezTo>
                      <a:pt x="6006" y="13329"/>
                      <a:pt x="10588" y="14480"/>
                      <a:pt x="15421" y="14543"/>
                    </a:cubicBezTo>
                    <a:lnTo>
                      <a:pt x="15735" y="14543"/>
                    </a:lnTo>
                    <a:cubicBezTo>
                      <a:pt x="20652" y="14543"/>
                      <a:pt x="25214" y="13434"/>
                      <a:pt x="29649" y="11174"/>
                    </a:cubicBezTo>
                    <a:lnTo>
                      <a:pt x="30026" y="10923"/>
                    </a:lnTo>
                    <a:lnTo>
                      <a:pt x="29712" y="10651"/>
                    </a:lnTo>
                    <a:cubicBezTo>
                      <a:pt x="26092" y="7471"/>
                      <a:pt x="22933" y="3956"/>
                      <a:pt x="20129" y="1"/>
                    </a:cubicBezTo>
                    <a:close/>
                  </a:path>
                </a:pathLst>
              </a:custGeom>
              <a:solidFill>
                <a:srgbClr val="754C24">
                  <a:alpha val="1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5672175" y="6346525"/>
                <a:ext cx="612050" cy="648150"/>
              </a:xfrm>
              <a:custGeom>
                <a:rect b="b" l="l" r="r" t="t"/>
                <a:pathLst>
                  <a:path extrusionOk="0" h="25926" w="24482">
                    <a:moveTo>
                      <a:pt x="21343" y="1"/>
                    </a:moveTo>
                    <a:cubicBezTo>
                      <a:pt x="20276" y="1968"/>
                      <a:pt x="18853" y="3725"/>
                      <a:pt x="17158" y="5190"/>
                    </a:cubicBezTo>
                    <a:cubicBezTo>
                      <a:pt x="12409" y="9291"/>
                      <a:pt x="5943" y="10860"/>
                      <a:pt x="754" y="14417"/>
                    </a:cubicBezTo>
                    <a:cubicBezTo>
                      <a:pt x="503" y="14605"/>
                      <a:pt x="273" y="14773"/>
                      <a:pt x="1" y="14961"/>
                    </a:cubicBezTo>
                    <a:cubicBezTo>
                      <a:pt x="294" y="15380"/>
                      <a:pt x="587" y="15798"/>
                      <a:pt x="859" y="16196"/>
                    </a:cubicBezTo>
                    <a:cubicBezTo>
                      <a:pt x="3725" y="20087"/>
                      <a:pt x="6780" y="23226"/>
                      <a:pt x="10232" y="25799"/>
                    </a:cubicBezTo>
                    <a:lnTo>
                      <a:pt x="10379" y="25925"/>
                    </a:lnTo>
                    <a:lnTo>
                      <a:pt x="10567" y="25820"/>
                    </a:lnTo>
                    <a:cubicBezTo>
                      <a:pt x="17953" y="20841"/>
                      <a:pt x="22515" y="13999"/>
                      <a:pt x="24189" y="5462"/>
                    </a:cubicBezTo>
                    <a:cubicBezTo>
                      <a:pt x="24481" y="4164"/>
                      <a:pt x="24251" y="3223"/>
                      <a:pt x="23498" y="2407"/>
                    </a:cubicBezTo>
                    <a:lnTo>
                      <a:pt x="22075" y="838"/>
                    </a:lnTo>
                    <a:cubicBezTo>
                      <a:pt x="21845" y="587"/>
                      <a:pt x="21615" y="294"/>
                      <a:pt x="21343" y="1"/>
                    </a:cubicBezTo>
                    <a:close/>
                  </a:path>
                </a:pathLst>
              </a:custGeom>
              <a:solidFill>
                <a:srgbClr val="754C24">
                  <a:alpha val="1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6229275" y="6160825"/>
                <a:ext cx="58075" cy="185200"/>
              </a:xfrm>
              <a:custGeom>
                <a:rect b="b" l="l" r="r" t="t"/>
                <a:pathLst>
                  <a:path extrusionOk="0" h="7408" w="2323">
                    <a:moveTo>
                      <a:pt x="1444" y="1"/>
                    </a:moveTo>
                    <a:cubicBezTo>
                      <a:pt x="1235" y="1905"/>
                      <a:pt x="733" y="3767"/>
                      <a:pt x="0" y="5546"/>
                    </a:cubicBezTo>
                    <a:cubicBezTo>
                      <a:pt x="503" y="6048"/>
                      <a:pt x="963" y="6571"/>
                      <a:pt x="1444" y="7094"/>
                    </a:cubicBezTo>
                    <a:cubicBezTo>
                      <a:pt x="1549" y="7219"/>
                      <a:pt x="1737" y="7240"/>
                      <a:pt x="1842" y="7282"/>
                    </a:cubicBezTo>
                    <a:cubicBezTo>
                      <a:pt x="1863" y="7282"/>
                      <a:pt x="1905" y="7282"/>
                      <a:pt x="1925" y="7303"/>
                    </a:cubicBezTo>
                    <a:lnTo>
                      <a:pt x="2302" y="7408"/>
                    </a:lnTo>
                    <a:lnTo>
                      <a:pt x="2302" y="7010"/>
                    </a:lnTo>
                    <a:cubicBezTo>
                      <a:pt x="2323" y="4625"/>
                      <a:pt x="2009" y="2281"/>
                      <a:pt x="1444" y="1"/>
                    </a:cubicBezTo>
                    <a:close/>
                  </a:path>
                </a:pathLst>
              </a:custGeom>
              <a:solidFill>
                <a:srgbClr val="754C24">
                  <a:alpha val="1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5263650" y="5967800"/>
                <a:ext cx="163225" cy="163775"/>
              </a:xfrm>
              <a:custGeom>
                <a:rect b="b" l="l" r="r" t="t"/>
                <a:pathLst>
                  <a:path extrusionOk="0" h="6551" w="6529">
                    <a:moveTo>
                      <a:pt x="3265" y="1"/>
                    </a:moveTo>
                    <a:cubicBezTo>
                      <a:pt x="1465" y="1"/>
                      <a:pt x="0" y="1466"/>
                      <a:pt x="0" y="3286"/>
                    </a:cubicBezTo>
                    <a:cubicBezTo>
                      <a:pt x="0" y="5085"/>
                      <a:pt x="1465" y="6550"/>
                      <a:pt x="3265" y="6550"/>
                    </a:cubicBezTo>
                    <a:cubicBezTo>
                      <a:pt x="5064" y="6550"/>
                      <a:pt x="6529" y="5085"/>
                      <a:pt x="6529" y="3286"/>
                    </a:cubicBezTo>
                    <a:cubicBezTo>
                      <a:pt x="6529" y="1466"/>
                      <a:pt x="5064" y="1"/>
                      <a:pt x="3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7" name="Google Shape;807;p46"/>
            <p:cNvGrpSpPr/>
            <p:nvPr/>
          </p:nvGrpSpPr>
          <p:grpSpPr>
            <a:xfrm>
              <a:off x="4763454" y="4243663"/>
              <a:ext cx="1120273" cy="240065"/>
              <a:chOff x="1340475" y="8261550"/>
              <a:chExt cx="2254525" cy="483125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1340475" y="8261550"/>
                <a:ext cx="2067800" cy="315225"/>
              </a:xfrm>
              <a:custGeom>
                <a:rect b="b" l="l" r="r" t="t"/>
                <a:pathLst>
                  <a:path extrusionOk="0" h="12609" w="82712">
                    <a:moveTo>
                      <a:pt x="74812" y="1"/>
                    </a:moveTo>
                    <a:cubicBezTo>
                      <a:pt x="74670" y="1"/>
                      <a:pt x="74527" y="4"/>
                      <a:pt x="74384" y="12"/>
                    </a:cubicBezTo>
                    <a:lnTo>
                      <a:pt x="74279" y="12"/>
                    </a:lnTo>
                    <a:cubicBezTo>
                      <a:pt x="71161" y="201"/>
                      <a:pt x="68190" y="1352"/>
                      <a:pt x="65198" y="2314"/>
                    </a:cubicBezTo>
                    <a:cubicBezTo>
                      <a:pt x="60026" y="4016"/>
                      <a:pt x="54597" y="5168"/>
                      <a:pt x="49173" y="5168"/>
                    </a:cubicBezTo>
                    <a:cubicBezTo>
                      <a:pt x="47663" y="5168"/>
                      <a:pt x="46154" y="5079"/>
                      <a:pt x="44651" y="4888"/>
                    </a:cubicBezTo>
                    <a:cubicBezTo>
                      <a:pt x="41199" y="4448"/>
                      <a:pt x="37830" y="3444"/>
                      <a:pt x="34399" y="2732"/>
                    </a:cubicBezTo>
                    <a:cubicBezTo>
                      <a:pt x="29917" y="1799"/>
                      <a:pt x="25348" y="1338"/>
                      <a:pt x="20781" y="1338"/>
                    </a:cubicBezTo>
                    <a:cubicBezTo>
                      <a:pt x="16649" y="1338"/>
                      <a:pt x="12518" y="1715"/>
                      <a:pt x="8453" y="2460"/>
                    </a:cubicBezTo>
                    <a:cubicBezTo>
                      <a:pt x="3557" y="3339"/>
                      <a:pt x="0" y="7629"/>
                      <a:pt x="0" y="12608"/>
                    </a:cubicBezTo>
                    <a:lnTo>
                      <a:pt x="82711" y="12608"/>
                    </a:lnTo>
                    <a:lnTo>
                      <a:pt x="82711" y="8110"/>
                    </a:lnTo>
                    <a:cubicBezTo>
                      <a:pt x="82711" y="3673"/>
                      <a:pt x="79160" y="1"/>
                      <a:pt x="74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1527725" y="8429925"/>
                <a:ext cx="2067275" cy="314750"/>
              </a:xfrm>
              <a:custGeom>
                <a:rect b="b" l="l" r="r" t="t"/>
                <a:pathLst>
                  <a:path extrusionOk="0" h="12590" w="82691">
                    <a:moveTo>
                      <a:pt x="74847" y="1"/>
                    </a:moveTo>
                    <a:cubicBezTo>
                      <a:pt x="74693" y="1"/>
                      <a:pt x="74539" y="6"/>
                      <a:pt x="74384" y="15"/>
                    </a:cubicBezTo>
                    <a:lnTo>
                      <a:pt x="74280" y="15"/>
                    </a:lnTo>
                    <a:cubicBezTo>
                      <a:pt x="71162" y="182"/>
                      <a:pt x="68170" y="1333"/>
                      <a:pt x="65199" y="2316"/>
                    </a:cubicBezTo>
                    <a:cubicBezTo>
                      <a:pt x="60038" y="3999"/>
                      <a:pt x="54609" y="5158"/>
                      <a:pt x="49191" y="5158"/>
                    </a:cubicBezTo>
                    <a:cubicBezTo>
                      <a:pt x="47668" y="5158"/>
                      <a:pt x="46146" y="5067"/>
                      <a:pt x="44631" y="4869"/>
                    </a:cubicBezTo>
                    <a:cubicBezTo>
                      <a:pt x="41179" y="4430"/>
                      <a:pt x="37810" y="3425"/>
                      <a:pt x="34378" y="2735"/>
                    </a:cubicBezTo>
                    <a:cubicBezTo>
                      <a:pt x="29881" y="1796"/>
                      <a:pt x="25284" y="1329"/>
                      <a:pt x="20687" y="1329"/>
                    </a:cubicBezTo>
                    <a:cubicBezTo>
                      <a:pt x="16579" y="1329"/>
                      <a:pt x="12471" y="1701"/>
                      <a:pt x="8433" y="2442"/>
                    </a:cubicBezTo>
                    <a:cubicBezTo>
                      <a:pt x="3558" y="3321"/>
                      <a:pt x="1" y="7610"/>
                      <a:pt x="1" y="12590"/>
                    </a:cubicBezTo>
                    <a:cubicBezTo>
                      <a:pt x="1" y="12590"/>
                      <a:pt x="6053" y="6117"/>
                      <a:pt x="17113" y="6117"/>
                    </a:cubicBezTo>
                    <a:cubicBezTo>
                      <a:pt x="18132" y="6117"/>
                      <a:pt x="19194" y="6172"/>
                      <a:pt x="20297" y="6292"/>
                    </a:cubicBezTo>
                    <a:cubicBezTo>
                      <a:pt x="36941" y="8066"/>
                      <a:pt x="45729" y="9234"/>
                      <a:pt x="51872" y="9234"/>
                    </a:cubicBezTo>
                    <a:cubicBezTo>
                      <a:pt x="54856" y="9234"/>
                      <a:pt x="57216" y="8958"/>
                      <a:pt x="59549" y="8342"/>
                    </a:cubicBezTo>
                    <a:cubicBezTo>
                      <a:pt x="63869" y="7216"/>
                      <a:pt x="68822" y="4930"/>
                      <a:pt x="74226" y="4930"/>
                    </a:cubicBezTo>
                    <a:cubicBezTo>
                      <a:pt x="75550" y="4930"/>
                      <a:pt x="76901" y="5067"/>
                      <a:pt x="78276" y="5392"/>
                    </a:cubicBezTo>
                    <a:cubicBezTo>
                      <a:pt x="82126" y="6313"/>
                      <a:pt x="82691" y="8091"/>
                      <a:pt x="82691" y="8091"/>
                    </a:cubicBezTo>
                    <a:cubicBezTo>
                      <a:pt x="82691" y="3666"/>
                      <a:pt x="79178" y="1"/>
                      <a:pt x="748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0" name="Google Shape;8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025" y="0"/>
            <a:ext cx="1451575" cy="14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249" y="3447575"/>
            <a:ext cx="978800" cy="10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/>
          <p:nvPr/>
        </p:nvSpPr>
        <p:spPr>
          <a:xfrm rot="-5400000">
            <a:off x="5591923" y="359048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 txBox="1"/>
          <p:nvPr>
            <p:ph idx="15" type="title"/>
          </p:nvPr>
        </p:nvSpPr>
        <p:spPr>
          <a:xfrm>
            <a:off x="0" y="394925"/>
            <a:ext cx="1879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404" name="Google Shape;404;p29"/>
          <p:cNvSpPr txBox="1"/>
          <p:nvPr>
            <p:ph idx="3" type="title"/>
          </p:nvPr>
        </p:nvSpPr>
        <p:spPr>
          <a:xfrm>
            <a:off x="5143014" y="12759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Desarrollo (1)</a:t>
            </a:r>
            <a:endParaRPr sz="1600"/>
          </a:p>
        </p:txBody>
      </p:sp>
      <p:sp>
        <p:nvSpPr>
          <p:cNvPr id="405" name="Google Shape;405;p29"/>
          <p:cNvSpPr txBox="1"/>
          <p:nvPr>
            <p:ph idx="4" type="subTitle"/>
          </p:nvPr>
        </p:nvSpPr>
        <p:spPr>
          <a:xfrm>
            <a:off x="5143012" y="1600410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Sketch, prototipos, wireframe, CSS3 &amp; SASS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 txBox="1"/>
          <p:nvPr>
            <p:ph idx="5" type="title"/>
          </p:nvPr>
        </p:nvSpPr>
        <p:spPr>
          <a:xfrm>
            <a:off x="5875088" y="484863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03</a:t>
            </a:r>
            <a:endParaRPr sz="2800"/>
          </a:p>
        </p:txBody>
      </p:sp>
      <p:sp>
        <p:nvSpPr>
          <p:cNvPr id="407" name="Google Shape;407;p29"/>
          <p:cNvSpPr/>
          <p:nvPr/>
        </p:nvSpPr>
        <p:spPr>
          <a:xfrm rot="-5400000">
            <a:off x="2006686" y="359048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 txBox="1"/>
          <p:nvPr>
            <p:ph idx="3" type="title"/>
          </p:nvPr>
        </p:nvSpPr>
        <p:spPr>
          <a:xfrm>
            <a:off x="1567177" y="12759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Problema</a:t>
            </a:r>
            <a:endParaRPr sz="1600"/>
          </a:p>
        </p:txBody>
      </p:sp>
      <p:sp>
        <p:nvSpPr>
          <p:cNvPr id="409" name="Google Shape;409;p29"/>
          <p:cNvSpPr txBox="1"/>
          <p:nvPr>
            <p:ph idx="4" type="subTitle"/>
          </p:nvPr>
        </p:nvSpPr>
        <p:spPr>
          <a:xfrm>
            <a:off x="1567175" y="1600410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surge la idea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 txBox="1"/>
          <p:nvPr>
            <p:ph idx="5" type="title"/>
          </p:nvPr>
        </p:nvSpPr>
        <p:spPr>
          <a:xfrm>
            <a:off x="2289850" y="484863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411" name="Google Shape;411;p29"/>
          <p:cNvSpPr/>
          <p:nvPr/>
        </p:nvSpPr>
        <p:spPr>
          <a:xfrm rot="-5400000">
            <a:off x="3833511" y="359048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 txBox="1"/>
          <p:nvPr>
            <p:ph idx="3" type="title"/>
          </p:nvPr>
        </p:nvSpPr>
        <p:spPr>
          <a:xfrm>
            <a:off x="3384602" y="12759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Solución</a:t>
            </a:r>
            <a:endParaRPr sz="1600"/>
          </a:p>
        </p:txBody>
      </p:sp>
      <p:sp>
        <p:nvSpPr>
          <p:cNvPr id="413" name="Google Shape;413;p29"/>
          <p:cNvSpPr txBox="1"/>
          <p:nvPr>
            <p:ph idx="4" type="subTitle"/>
          </p:nvPr>
        </p:nvSpPr>
        <p:spPr>
          <a:xfrm>
            <a:off x="3384600" y="1600410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se planteó la solución al problema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>
            <p:ph idx="5" type="title"/>
          </p:nvPr>
        </p:nvSpPr>
        <p:spPr>
          <a:xfrm>
            <a:off x="4116675" y="484863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02</a:t>
            </a:r>
            <a:endParaRPr sz="2800"/>
          </a:p>
        </p:txBody>
      </p:sp>
      <p:sp>
        <p:nvSpPr>
          <p:cNvPr id="415" name="Google Shape;415;p29"/>
          <p:cNvSpPr/>
          <p:nvPr/>
        </p:nvSpPr>
        <p:spPr>
          <a:xfrm rot="-5400000">
            <a:off x="7465911" y="359048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 txBox="1"/>
          <p:nvPr>
            <p:ph idx="3" type="title"/>
          </p:nvPr>
        </p:nvSpPr>
        <p:spPr>
          <a:xfrm>
            <a:off x="7017002" y="1275955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Desarrollo (2)</a:t>
            </a:r>
            <a:endParaRPr sz="1600"/>
          </a:p>
        </p:txBody>
      </p:sp>
      <p:sp>
        <p:nvSpPr>
          <p:cNvPr id="417" name="Google Shape;417;p29"/>
          <p:cNvSpPr txBox="1"/>
          <p:nvPr>
            <p:ph idx="4" type="subTitle"/>
          </p:nvPr>
        </p:nvSpPr>
        <p:spPr>
          <a:xfrm>
            <a:off x="7017000" y="1600410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con flask, modelos, servicios, módulos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 txBox="1"/>
          <p:nvPr>
            <p:ph idx="5" type="title"/>
          </p:nvPr>
        </p:nvSpPr>
        <p:spPr>
          <a:xfrm>
            <a:off x="7749075" y="484863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04</a:t>
            </a:r>
            <a:endParaRPr sz="2800"/>
          </a:p>
        </p:txBody>
      </p:sp>
      <p:sp>
        <p:nvSpPr>
          <p:cNvPr id="419" name="Google Shape;419;p29"/>
          <p:cNvSpPr/>
          <p:nvPr/>
        </p:nvSpPr>
        <p:spPr>
          <a:xfrm rot="-5400000">
            <a:off x="448911" y="2958873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 txBox="1"/>
          <p:nvPr>
            <p:ph idx="3" type="title"/>
          </p:nvPr>
        </p:nvSpPr>
        <p:spPr>
          <a:xfrm>
            <a:off x="2" y="3875780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Desarrollo (3)</a:t>
            </a:r>
            <a:endParaRPr sz="1600"/>
          </a:p>
        </p:txBody>
      </p: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0" y="4200235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con React, organización &amp; componentes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 txBox="1"/>
          <p:nvPr>
            <p:ph idx="5" type="title"/>
          </p:nvPr>
        </p:nvSpPr>
        <p:spPr>
          <a:xfrm>
            <a:off x="732075" y="3084688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05</a:t>
            </a:r>
            <a:endParaRPr sz="2800"/>
          </a:p>
        </p:txBody>
      </p:sp>
      <p:sp>
        <p:nvSpPr>
          <p:cNvPr id="423" name="Google Shape;423;p29"/>
          <p:cNvSpPr/>
          <p:nvPr/>
        </p:nvSpPr>
        <p:spPr>
          <a:xfrm rot="-5400000">
            <a:off x="5591923" y="2958873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 txBox="1"/>
          <p:nvPr>
            <p:ph idx="3" type="title"/>
          </p:nvPr>
        </p:nvSpPr>
        <p:spPr>
          <a:xfrm>
            <a:off x="5143014" y="3875780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Futuras versiones ?</a:t>
            </a:r>
            <a:endParaRPr sz="1600"/>
          </a:p>
        </p:txBody>
      </p:sp>
      <p:sp>
        <p:nvSpPr>
          <p:cNvPr id="425" name="Google Shape;425;p29"/>
          <p:cNvSpPr txBox="1"/>
          <p:nvPr>
            <p:ph idx="4" type="subTitle"/>
          </p:nvPr>
        </p:nvSpPr>
        <p:spPr>
          <a:xfrm>
            <a:off x="5143012" y="4200235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Habrán futuras actualizaciones ??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 txBox="1"/>
          <p:nvPr>
            <p:ph idx="5" type="title"/>
          </p:nvPr>
        </p:nvSpPr>
        <p:spPr>
          <a:xfrm>
            <a:off x="5875088" y="3084688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08</a:t>
            </a:r>
            <a:endParaRPr sz="2800"/>
          </a:p>
        </p:txBody>
      </p:sp>
      <p:sp>
        <p:nvSpPr>
          <p:cNvPr id="427" name="Google Shape;427;p29"/>
          <p:cNvSpPr/>
          <p:nvPr/>
        </p:nvSpPr>
        <p:spPr>
          <a:xfrm rot="-5400000">
            <a:off x="2036548" y="2958873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 txBox="1"/>
          <p:nvPr>
            <p:ph idx="3" type="title"/>
          </p:nvPr>
        </p:nvSpPr>
        <p:spPr>
          <a:xfrm>
            <a:off x="1597039" y="3875780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con Insomnia</a:t>
            </a:r>
            <a:endParaRPr sz="1600"/>
          </a:p>
        </p:txBody>
      </p:sp>
      <p:sp>
        <p:nvSpPr>
          <p:cNvPr id="429" name="Google Shape;429;p29"/>
          <p:cNvSpPr txBox="1"/>
          <p:nvPr>
            <p:ph idx="4" type="subTitle"/>
          </p:nvPr>
        </p:nvSpPr>
        <p:spPr>
          <a:xfrm>
            <a:off x="1597037" y="4200235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Endpoints, openApi &amp; Documentación de la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>
            <p:ph idx="5" type="title"/>
          </p:nvPr>
        </p:nvSpPr>
        <p:spPr>
          <a:xfrm>
            <a:off x="2319713" y="3084688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06</a:t>
            </a:r>
            <a:endParaRPr sz="2800"/>
          </a:p>
        </p:txBody>
      </p:sp>
      <p:sp>
        <p:nvSpPr>
          <p:cNvPr id="431" name="Google Shape;431;p29"/>
          <p:cNvSpPr/>
          <p:nvPr/>
        </p:nvSpPr>
        <p:spPr>
          <a:xfrm rot="-5400000">
            <a:off x="3833511" y="2958873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 txBox="1"/>
          <p:nvPr>
            <p:ph idx="3" type="title"/>
          </p:nvPr>
        </p:nvSpPr>
        <p:spPr>
          <a:xfrm>
            <a:off x="3384602" y="3875780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Instalación</a:t>
            </a:r>
            <a:endParaRPr sz="1600"/>
          </a:p>
        </p:txBody>
      </p:sp>
      <p:sp>
        <p:nvSpPr>
          <p:cNvPr id="433" name="Google Shape;433;p29"/>
          <p:cNvSpPr txBox="1"/>
          <p:nvPr>
            <p:ph idx="4" type="subTitle"/>
          </p:nvPr>
        </p:nvSpPr>
        <p:spPr>
          <a:xfrm>
            <a:off x="3384600" y="4200235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instalación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>
            <p:ph idx="5" type="title"/>
          </p:nvPr>
        </p:nvSpPr>
        <p:spPr>
          <a:xfrm>
            <a:off x="4116675" y="3084688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07</a:t>
            </a:r>
            <a:endParaRPr sz="2800"/>
          </a:p>
        </p:txBody>
      </p:sp>
      <p:sp>
        <p:nvSpPr>
          <p:cNvPr id="435" name="Google Shape;435;p29"/>
          <p:cNvSpPr/>
          <p:nvPr/>
        </p:nvSpPr>
        <p:spPr>
          <a:xfrm rot="-5400000">
            <a:off x="7465911" y="2958873"/>
            <a:ext cx="1188217" cy="470138"/>
          </a:xfrm>
          <a:custGeom>
            <a:rect b="b" l="l" r="r" t="t"/>
            <a:pathLst>
              <a:path extrusionOk="0" h="42886" w="142344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 txBox="1"/>
          <p:nvPr>
            <p:ph idx="3" type="title"/>
          </p:nvPr>
        </p:nvSpPr>
        <p:spPr>
          <a:xfrm>
            <a:off x="7017002" y="3875780"/>
            <a:ext cx="2127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Funcionamiento</a:t>
            </a:r>
            <a:endParaRPr sz="1600"/>
          </a:p>
        </p:txBody>
      </p:sp>
      <p:sp>
        <p:nvSpPr>
          <p:cNvPr id="437" name="Google Shape;437;p29"/>
          <p:cNvSpPr txBox="1"/>
          <p:nvPr>
            <p:ph idx="4" type="subTitle"/>
          </p:nvPr>
        </p:nvSpPr>
        <p:spPr>
          <a:xfrm>
            <a:off x="7017000" y="4200235"/>
            <a:ext cx="2127000" cy="802200"/>
          </a:xfrm>
          <a:prstGeom prst="rect">
            <a:avLst/>
          </a:prstGeom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Echemos un vistazo a la aplicación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 txBox="1"/>
          <p:nvPr>
            <p:ph idx="5" type="title"/>
          </p:nvPr>
        </p:nvSpPr>
        <p:spPr>
          <a:xfrm>
            <a:off x="7749075" y="3084688"/>
            <a:ext cx="6219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09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7"/>
          <p:cNvSpPr txBox="1"/>
          <p:nvPr>
            <p:ph type="title"/>
          </p:nvPr>
        </p:nvSpPr>
        <p:spPr>
          <a:xfrm>
            <a:off x="0" y="0"/>
            <a:ext cx="7520100" cy="2672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grácias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Nos veremos pronto</a:t>
            </a:r>
            <a:endParaRPr sz="4500"/>
          </a:p>
        </p:txBody>
      </p:sp>
      <p:grpSp>
        <p:nvGrpSpPr>
          <p:cNvPr id="817" name="Google Shape;817;p47"/>
          <p:cNvGrpSpPr/>
          <p:nvPr/>
        </p:nvGrpSpPr>
        <p:grpSpPr>
          <a:xfrm>
            <a:off x="5732509" y="1787009"/>
            <a:ext cx="3411479" cy="3356493"/>
            <a:chOff x="6027925" y="1368150"/>
            <a:chExt cx="3116075" cy="3065850"/>
          </a:xfrm>
        </p:grpSpPr>
        <p:sp>
          <p:nvSpPr>
            <p:cNvPr id="818" name="Google Shape;818;p47"/>
            <p:cNvSpPr/>
            <p:nvPr/>
          </p:nvSpPr>
          <p:spPr>
            <a:xfrm>
              <a:off x="6037350" y="2543525"/>
              <a:ext cx="10475" cy="199325"/>
            </a:xfrm>
            <a:custGeom>
              <a:rect b="b" l="l" r="r" t="t"/>
              <a:pathLst>
                <a:path extrusionOk="0" h="7973" w="419">
                  <a:moveTo>
                    <a:pt x="419" y="7972"/>
                  </a:moveTo>
                  <a:cubicBezTo>
                    <a:pt x="189" y="5211"/>
                    <a:pt x="63" y="2532"/>
                    <a:pt x="0" y="1"/>
                  </a:cubicBezTo>
                  <a:cubicBezTo>
                    <a:pt x="63" y="2532"/>
                    <a:pt x="189" y="5211"/>
                    <a:pt x="419" y="7972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947525" y="2486000"/>
              <a:ext cx="5250" cy="15700"/>
            </a:xfrm>
            <a:custGeom>
              <a:rect b="b" l="l" r="r" t="t"/>
              <a:pathLst>
                <a:path extrusionOk="0" h="628" w="210">
                  <a:moveTo>
                    <a:pt x="1" y="1"/>
                  </a:moveTo>
                  <a:cubicBezTo>
                    <a:pt x="84" y="210"/>
                    <a:pt x="147" y="419"/>
                    <a:pt x="210" y="628"/>
                  </a:cubicBezTo>
                  <a:cubicBezTo>
                    <a:pt x="168" y="419"/>
                    <a:pt x="84" y="210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6926600" y="2423750"/>
              <a:ext cx="1075" cy="1575"/>
            </a:xfrm>
            <a:custGeom>
              <a:rect b="b" l="l" r="r" t="t"/>
              <a:pathLst>
                <a:path extrusionOk="0" h="63" w="43">
                  <a:moveTo>
                    <a:pt x="1" y="0"/>
                  </a:moveTo>
                  <a:cubicBezTo>
                    <a:pt x="1" y="42"/>
                    <a:pt x="1" y="42"/>
                    <a:pt x="42" y="63"/>
                  </a:cubicBezTo>
                  <a:cubicBezTo>
                    <a:pt x="1" y="42"/>
                    <a:pt x="1" y="42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290525" y="1499950"/>
              <a:ext cx="618850" cy="877775"/>
            </a:xfrm>
            <a:custGeom>
              <a:rect b="b" l="l" r="r" t="t"/>
              <a:pathLst>
                <a:path extrusionOk="0" h="35111" w="24754">
                  <a:moveTo>
                    <a:pt x="0" y="1"/>
                  </a:moveTo>
                  <a:lnTo>
                    <a:pt x="5231" y="27390"/>
                  </a:lnTo>
                  <a:lnTo>
                    <a:pt x="24753" y="35111"/>
                  </a:lnTo>
                  <a:cubicBezTo>
                    <a:pt x="14940" y="9230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027925" y="1499950"/>
              <a:ext cx="393400" cy="1043600"/>
            </a:xfrm>
            <a:custGeom>
              <a:rect b="b" l="l" r="r" t="t"/>
              <a:pathLst>
                <a:path extrusionOk="0" h="41744" w="15736">
                  <a:moveTo>
                    <a:pt x="10504" y="1"/>
                  </a:moveTo>
                  <a:cubicBezTo>
                    <a:pt x="10504" y="1"/>
                    <a:pt x="1" y="14083"/>
                    <a:pt x="419" y="41744"/>
                  </a:cubicBezTo>
                  <a:lnTo>
                    <a:pt x="15735" y="27390"/>
                  </a:lnTo>
                  <a:lnTo>
                    <a:pt x="10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068875" y="2989725"/>
              <a:ext cx="5775" cy="39250"/>
            </a:xfrm>
            <a:custGeom>
              <a:rect b="b" l="l" r="r" t="t"/>
              <a:pathLst>
                <a:path extrusionOk="0" h="1570" w="231">
                  <a:moveTo>
                    <a:pt x="1" y="0"/>
                  </a:moveTo>
                  <a:lnTo>
                    <a:pt x="1" y="0"/>
                  </a:lnTo>
                  <a:cubicBezTo>
                    <a:pt x="19" y="198"/>
                    <a:pt x="52" y="396"/>
                    <a:pt x="88" y="594"/>
                  </a:cubicBezTo>
                  <a:lnTo>
                    <a:pt x="88" y="594"/>
                  </a:lnTo>
                  <a:lnTo>
                    <a:pt x="1" y="0"/>
                  </a:lnTo>
                  <a:close/>
                  <a:moveTo>
                    <a:pt x="88" y="594"/>
                  </a:moveTo>
                  <a:lnTo>
                    <a:pt x="111" y="750"/>
                  </a:lnTo>
                  <a:lnTo>
                    <a:pt x="111" y="750"/>
                  </a:lnTo>
                  <a:cubicBezTo>
                    <a:pt x="109" y="731"/>
                    <a:pt x="107" y="711"/>
                    <a:pt x="105" y="691"/>
                  </a:cubicBezTo>
                  <a:cubicBezTo>
                    <a:pt x="100" y="659"/>
                    <a:pt x="94" y="626"/>
                    <a:pt x="88" y="594"/>
                  </a:cubicBezTo>
                  <a:close/>
                  <a:moveTo>
                    <a:pt x="111" y="750"/>
                  </a:moveTo>
                  <a:cubicBezTo>
                    <a:pt x="129" y="941"/>
                    <a:pt x="159" y="1120"/>
                    <a:pt x="191" y="1297"/>
                  </a:cubicBezTo>
                  <a:lnTo>
                    <a:pt x="191" y="1297"/>
                  </a:lnTo>
                  <a:lnTo>
                    <a:pt x="111" y="750"/>
                  </a:lnTo>
                  <a:close/>
                  <a:moveTo>
                    <a:pt x="191" y="1297"/>
                  </a:moveTo>
                  <a:lnTo>
                    <a:pt x="231" y="1570"/>
                  </a:lnTo>
                  <a:cubicBezTo>
                    <a:pt x="231" y="1507"/>
                    <a:pt x="231" y="1465"/>
                    <a:pt x="210" y="1402"/>
                  </a:cubicBezTo>
                  <a:cubicBezTo>
                    <a:pt x="204" y="1367"/>
                    <a:pt x="197" y="1332"/>
                    <a:pt x="191" y="1297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114250" y="3170200"/>
              <a:ext cx="8900" cy="39775"/>
            </a:xfrm>
            <a:custGeom>
              <a:rect b="b" l="l" r="r" t="t"/>
              <a:pathLst>
                <a:path extrusionOk="0" h="1591" w="356">
                  <a:moveTo>
                    <a:pt x="0" y="0"/>
                  </a:moveTo>
                  <a:lnTo>
                    <a:pt x="0" y="0"/>
                  </a:lnTo>
                  <a:cubicBezTo>
                    <a:pt x="126" y="523"/>
                    <a:pt x="230" y="1046"/>
                    <a:pt x="356" y="1590"/>
                  </a:cubicBezTo>
                  <a:cubicBezTo>
                    <a:pt x="356" y="1548"/>
                    <a:pt x="335" y="1486"/>
                    <a:pt x="335" y="1423"/>
                  </a:cubicBezTo>
                  <a:lnTo>
                    <a:pt x="168" y="732"/>
                  </a:lnTo>
                  <a:cubicBezTo>
                    <a:pt x="126" y="481"/>
                    <a:pt x="63" y="230"/>
                    <a:pt x="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105350" y="3127300"/>
              <a:ext cx="7875" cy="35600"/>
            </a:xfrm>
            <a:custGeom>
              <a:rect b="b" l="l" r="r" t="t"/>
              <a:pathLst>
                <a:path extrusionOk="0" h="1424" w="315">
                  <a:moveTo>
                    <a:pt x="0" y="0"/>
                  </a:moveTo>
                  <a:lnTo>
                    <a:pt x="99" y="446"/>
                  </a:lnTo>
                  <a:lnTo>
                    <a:pt x="99" y="446"/>
                  </a:lnTo>
                  <a:cubicBezTo>
                    <a:pt x="85" y="380"/>
                    <a:pt x="73" y="315"/>
                    <a:pt x="63" y="251"/>
                  </a:cubicBezTo>
                  <a:cubicBezTo>
                    <a:pt x="42" y="168"/>
                    <a:pt x="42" y="84"/>
                    <a:pt x="0" y="0"/>
                  </a:cubicBezTo>
                  <a:close/>
                  <a:moveTo>
                    <a:pt x="99" y="446"/>
                  </a:moveTo>
                  <a:lnTo>
                    <a:pt x="99" y="446"/>
                  </a:lnTo>
                  <a:cubicBezTo>
                    <a:pt x="110" y="501"/>
                    <a:pt x="123" y="557"/>
                    <a:pt x="136" y="613"/>
                  </a:cubicBezTo>
                  <a:lnTo>
                    <a:pt x="136" y="613"/>
                  </a:lnTo>
                  <a:lnTo>
                    <a:pt x="99" y="446"/>
                  </a:lnTo>
                  <a:close/>
                  <a:moveTo>
                    <a:pt x="136" y="613"/>
                  </a:moveTo>
                  <a:lnTo>
                    <a:pt x="314" y="1423"/>
                  </a:lnTo>
                  <a:lnTo>
                    <a:pt x="252" y="1109"/>
                  </a:lnTo>
                  <a:cubicBezTo>
                    <a:pt x="216" y="942"/>
                    <a:pt x="173" y="776"/>
                    <a:pt x="136" y="613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094375" y="3071325"/>
              <a:ext cx="7850" cy="40300"/>
            </a:xfrm>
            <a:custGeom>
              <a:rect b="b" l="l" r="r" t="t"/>
              <a:pathLst>
                <a:path extrusionOk="0" h="1612" w="314">
                  <a:moveTo>
                    <a:pt x="0" y="1"/>
                  </a:moveTo>
                  <a:lnTo>
                    <a:pt x="0" y="1"/>
                  </a:lnTo>
                  <a:cubicBezTo>
                    <a:pt x="0" y="83"/>
                    <a:pt x="27" y="165"/>
                    <a:pt x="51" y="259"/>
                  </a:cubicBezTo>
                  <a:lnTo>
                    <a:pt x="51" y="259"/>
                  </a:lnTo>
                  <a:cubicBezTo>
                    <a:pt x="34" y="172"/>
                    <a:pt x="17" y="86"/>
                    <a:pt x="0" y="1"/>
                  </a:cubicBezTo>
                  <a:close/>
                  <a:moveTo>
                    <a:pt x="51" y="259"/>
                  </a:moveTo>
                  <a:lnTo>
                    <a:pt x="51" y="259"/>
                  </a:lnTo>
                  <a:cubicBezTo>
                    <a:pt x="63" y="316"/>
                    <a:pt x="74" y="374"/>
                    <a:pt x="86" y="432"/>
                  </a:cubicBezTo>
                  <a:lnTo>
                    <a:pt x="86" y="432"/>
                  </a:lnTo>
                  <a:cubicBezTo>
                    <a:pt x="85" y="428"/>
                    <a:pt x="84" y="423"/>
                    <a:pt x="84" y="419"/>
                  </a:cubicBezTo>
                  <a:cubicBezTo>
                    <a:pt x="77" y="361"/>
                    <a:pt x="64" y="308"/>
                    <a:pt x="51" y="259"/>
                  </a:cubicBezTo>
                  <a:close/>
                  <a:moveTo>
                    <a:pt x="86" y="432"/>
                  </a:moveTo>
                  <a:cubicBezTo>
                    <a:pt x="110" y="612"/>
                    <a:pt x="148" y="785"/>
                    <a:pt x="188" y="960"/>
                  </a:cubicBezTo>
                  <a:lnTo>
                    <a:pt x="188" y="960"/>
                  </a:lnTo>
                  <a:cubicBezTo>
                    <a:pt x="154" y="783"/>
                    <a:pt x="120" y="607"/>
                    <a:pt x="86" y="432"/>
                  </a:cubicBezTo>
                  <a:close/>
                  <a:moveTo>
                    <a:pt x="188" y="960"/>
                  </a:moveTo>
                  <a:lnTo>
                    <a:pt x="188" y="960"/>
                  </a:lnTo>
                  <a:cubicBezTo>
                    <a:pt x="230" y="1176"/>
                    <a:pt x="272" y="1394"/>
                    <a:pt x="314" y="1612"/>
                  </a:cubicBezTo>
                  <a:cubicBezTo>
                    <a:pt x="314" y="1549"/>
                    <a:pt x="293" y="1444"/>
                    <a:pt x="272" y="1340"/>
                  </a:cubicBezTo>
                  <a:cubicBezTo>
                    <a:pt x="246" y="1210"/>
                    <a:pt x="217" y="1085"/>
                    <a:pt x="188" y="96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7061550" y="2945250"/>
              <a:ext cx="5775" cy="35075"/>
            </a:xfrm>
            <a:custGeom>
              <a:rect b="b" l="l" r="r" t="t"/>
              <a:pathLst>
                <a:path extrusionOk="0" h="1403" w="231">
                  <a:moveTo>
                    <a:pt x="1" y="1"/>
                  </a:moveTo>
                  <a:cubicBezTo>
                    <a:pt x="1" y="85"/>
                    <a:pt x="22" y="147"/>
                    <a:pt x="22" y="231"/>
                  </a:cubicBezTo>
                  <a:lnTo>
                    <a:pt x="128" y="776"/>
                  </a:lnTo>
                  <a:lnTo>
                    <a:pt x="1" y="1"/>
                  </a:lnTo>
                  <a:close/>
                  <a:moveTo>
                    <a:pt x="128" y="776"/>
                  </a:moveTo>
                  <a:lnTo>
                    <a:pt x="214" y="1300"/>
                  </a:lnTo>
                  <a:lnTo>
                    <a:pt x="214" y="1300"/>
                  </a:lnTo>
                  <a:cubicBezTo>
                    <a:pt x="207" y="1238"/>
                    <a:pt x="202" y="1167"/>
                    <a:pt x="189" y="1089"/>
                  </a:cubicBezTo>
                  <a:lnTo>
                    <a:pt x="128" y="776"/>
                  </a:lnTo>
                  <a:close/>
                  <a:moveTo>
                    <a:pt x="214" y="1300"/>
                  </a:moveTo>
                  <a:cubicBezTo>
                    <a:pt x="218" y="1337"/>
                    <a:pt x="223" y="1371"/>
                    <a:pt x="231" y="1403"/>
                  </a:cubicBezTo>
                  <a:lnTo>
                    <a:pt x="214" y="1300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7051625" y="2888775"/>
              <a:ext cx="7350" cy="40825"/>
            </a:xfrm>
            <a:custGeom>
              <a:rect b="b" l="l" r="r" t="t"/>
              <a:pathLst>
                <a:path extrusionOk="0" h="1633" w="294">
                  <a:moveTo>
                    <a:pt x="0" y="0"/>
                  </a:moveTo>
                  <a:cubicBezTo>
                    <a:pt x="7" y="41"/>
                    <a:pt x="16" y="86"/>
                    <a:pt x="26" y="133"/>
                  </a:cubicBezTo>
                  <a:lnTo>
                    <a:pt x="26" y="133"/>
                  </a:lnTo>
                  <a:cubicBezTo>
                    <a:pt x="17" y="89"/>
                    <a:pt x="9" y="45"/>
                    <a:pt x="0" y="0"/>
                  </a:cubicBezTo>
                  <a:close/>
                  <a:moveTo>
                    <a:pt x="26" y="133"/>
                  </a:moveTo>
                  <a:cubicBezTo>
                    <a:pt x="48" y="247"/>
                    <a:pt x="70" y="361"/>
                    <a:pt x="92" y="474"/>
                  </a:cubicBezTo>
                  <a:lnTo>
                    <a:pt x="92" y="474"/>
                  </a:lnTo>
                  <a:cubicBezTo>
                    <a:pt x="89" y="455"/>
                    <a:pt x="86" y="437"/>
                    <a:pt x="84" y="419"/>
                  </a:cubicBezTo>
                  <a:cubicBezTo>
                    <a:pt x="70" y="334"/>
                    <a:pt x="46" y="230"/>
                    <a:pt x="26" y="133"/>
                  </a:cubicBezTo>
                  <a:close/>
                  <a:moveTo>
                    <a:pt x="92" y="474"/>
                  </a:moveTo>
                  <a:cubicBezTo>
                    <a:pt x="133" y="767"/>
                    <a:pt x="191" y="1044"/>
                    <a:pt x="230" y="1339"/>
                  </a:cubicBezTo>
                  <a:cubicBezTo>
                    <a:pt x="230" y="1423"/>
                    <a:pt x="272" y="1528"/>
                    <a:pt x="293" y="1632"/>
                  </a:cubicBezTo>
                  <a:cubicBezTo>
                    <a:pt x="234" y="1232"/>
                    <a:pt x="164" y="854"/>
                    <a:pt x="92" y="474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420250" y="2184175"/>
              <a:ext cx="630875" cy="704100"/>
            </a:xfrm>
            <a:custGeom>
              <a:rect b="b" l="l" r="r" t="t"/>
              <a:pathLst>
                <a:path extrusionOk="0" h="28164" w="25235">
                  <a:moveTo>
                    <a:pt x="1" y="0"/>
                  </a:moveTo>
                  <a:lnTo>
                    <a:pt x="4122" y="21551"/>
                  </a:lnTo>
                  <a:lnTo>
                    <a:pt x="25234" y="28163"/>
                  </a:lnTo>
                  <a:cubicBezTo>
                    <a:pt x="25172" y="27954"/>
                    <a:pt x="25151" y="27745"/>
                    <a:pt x="25109" y="27515"/>
                  </a:cubicBezTo>
                  <a:cubicBezTo>
                    <a:pt x="25046" y="27201"/>
                    <a:pt x="24962" y="26887"/>
                    <a:pt x="24921" y="26573"/>
                  </a:cubicBezTo>
                  <a:cubicBezTo>
                    <a:pt x="24837" y="26217"/>
                    <a:pt x="24795" y="25903"/>
                    <a:pt x="24711" y="25569"/>
                  </a:cubicBezTo>
                  <a:cubicBezTo>
                    <a:pt x="24628" y="25234"/>
                    <a:pt x="24586" y="24920"/>
                    <a:pt x="24502" y="24606"/>
                  </a:cubicBezTo>
                  <a:cubicBezTo>
                    <a:pt x="24418" y="24292"/>
                    <a:pt x="24377" y="23999"/>
                    <a:pt x="24293" y="23686"/>
                  </a:cubicBezTo>
                  <a:lnTo>
                    <a:pt x="24042" y="22660"/>
                  </a:lnTo>
                  <a:cubicBezTo>
                    <a:pt x="24000" y="22388"/>
                    <a:pt x="23916" y="22116"/>
                    <a:pt x="23874" y="21823"/>
                  </a:cubicBezTo>
                  <a:cubicBezTo>
                    <a:pt x="23791" y="21489"/>
                    <a:pt x="23707" y="21133"/>
                    <a:pt x="23602" y="20777"/>
                  </a:cubicBezTo>
                  <a:cubicBezTo>
                    <a:pt x="23560" y="20526"/>
                    <a:pt x="23477" y="20296"/>
                    <a:pt x="23435" y="20045"/>
                  </a:cubicBezTo>
                  <a:cubicBezTo>
                    <a:pt x="23330" y="19689"/>
                    <a:pt x="23247" y="19313"/>
                    <a:pt x="23142" y="18978"/>
                  </a:cubicBezTo>
                  <a:lnTo>
                    <a:pt x="22975" y="18350"/>
                  </a:lnTo>
                  <a:cubicBezTo>
                    <a:pt x="22870" y="17953"/>
                    <a:pt x="22765" y="17597"/>
                    <a:pt x="22661" y="17199"/>
                  </a:cubicBezTo>
                  <a:cubicBezTo>
                    <a:pt x="22619" y="17053"/>
                    <a:pt x="22598" y="16885"/>
                    <a:pt x="22535" y="16739"/>
                  </a:cubicBezTo>
                  <a:cubicBezTo>
                    <a:pt x="22410" y="16320"/>
                    <a:pt x="22305" y="15902"/>
                    <a:pt x="22180" y="15484"/>
                  </a:cubicBezTo>
                  <a:cubicBezTo>
                    <a:pt x="22138" y="15421"/>
                    <a:pt x="22138" y="15379"/>
                    <a:pt x="22117" y="15295"/>
                  </a:cubicBezTo>
                  <a:cubicBezTo>
                    <a:pt x="21866" y="14395"/>
                    <a:pt x="21573" y="13538"/>
                    <a:pt x="21301" y="12701"/>
                  </a:cubicBezTo>
                  <a:cubicBezTo>
                    <a:pt x="21238" y="12491"/>
                    <a:pt x="21175" y="12282"/>
                    <a:pt x="21092" y="12073"/>
                  </a:cubicBezTo>
                  <a:cubicBezTo>
                    <a:pt x="20840" y="11257"/>
                    <a:pt x="20547" y="10420"/>
                    <a:pt x="20255" y="9646"/>
                  </a:cubicBezTo>
                  <a:cubicBezTo>
                    <a:pt x="20255" y="9625"/>
                    <a:pt x="20255" y="9625"/>
                    <a:pt x="20234" y="9583"/>
                  </a:cubicBezTo>
                  <a:lnTo>
                    <a:pt x="19522" y="7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6037350" y="2184675"/>
              <a:ext cx="488075" cy="886675"/>
            </a:xfrm>
            <a:custGeom>
              <a:rect b="b" l="l" r="r" t="t"/>
              <a:pathLst>
                <a:path extrusionOk="0" h="35467" w="19523">
                  <a:moveTo>
                    <a:pt x="15337" y="1"/>
                  </a:moveTo>
                  <a:lnTo>
                    <a:pt x="0" y="14355"/>
                  </a:lnTo>
                  <a:cubicBezTo>
                    <a:pt x="42" y="16907"/>
                    <a:pt x="189" y="19565"/>
                    <a:pt x="419" y="22326"/>
                  </a:cubicBezTo>
                  <a:cubicBezTo>
                    <a:pt x="419" y="22389"/>
                    <a:pt x="419" y="22473"/>
                    <a:pt x="461" y="22515"/>
                  </a:cubicBezTo>
                  <a:cubicBezTo>
                    <a:pt x="482" y="22933"/>
                    <a:pt x="524" y="23373"/>
                    <a:pt x="586" y="23833"/>
                  </a:cubicBezTo>
                  <a:cubicBezTo>
                    <a:pt x="607" y="23979"/>
                    <a:pt x="607" y="24168"/>
                    <a:pt x="628" y="24335"/>
                  </a:cubicBezTo>
                  <a:cubicBezTo>
                    <a:pt x="691" y="24712"/>
                    <a:pt x="712" y="25109"/>
                    <a:pt x="754" y="25507"/>
                  </a:cubicBezTo>
                  <a:cubicBezTo>
                    <a:pt x="796" y="25716"/>
                    <a:pt x="816" y="25946"/>
                    <a:pt x="837" y="26155"/>
                  </a:cubicBezTo>
                  <a:cubicBezTo>
                    <a:pt x="900" y="26532"/>
                    <a:pt x="921" y="26888"/>
                    <a:pt x="984" y="27264"/>
                  </a:cubicBezTo>
                  <a:cubicBezTo>
                    <a:pt x="1005" y="27516"/>
                    <a:pt x="1026" y="27746"/>
                    <a:pt x="1088" y="28018"/>
                  </a:cubicBezTo>
                  <a:cubicBezTo>
                    <a:pt x="1130" y="28352"/>
                    <a:pt x="1193" y="28729"/>
                    <a:pt x="1235" y="29085"/>
                  </a:cubicBezTo>
                  <a:cubicBezTo>
                    <a:pt x="1277" y="29378"/>
                    <a:pt x="1319" y="29629"/>
                    <a:pt x="1360" y="29922"/>
                  </a:cubicBezTo>
                  <a:lnTo>
                    <a:pt x="1528" y="30947"/>
                  </a:lnTo>
                  <a:cubicBezTo>
                    <a:pt x="1570" y="31261"/>
                    <a:pt x="1632" y="31554"/>
                    <a:pt x="1674" y="31868"/>
                  </a:cubicBezTo>
                  <a:cubicBezTo>
                    <a:pt x="1737" y="32202"/>
                    <a:pt x="1779" y="32516"/>
                    <a:pt x="1842" y="32851"/>
                  </a:cubicBezTo>
                  <a:cubicBezTo>
                    <a:pt x="1884" y="33186"/>
                    <a:pt x="1946" y="33500"/>
                    <a:pt x="2009" y="33855"/>
                  </a:cubicBezTo>
                  <a:cubicBezTo>
                    <a:pt x="2072" y="34169"/>
                    <a:pt x="2114" y="34483"/>
                    <a:pt x="2197" y="34818"/>
                  </a:cubicBezTo>
                  <a:cubicBezTo>
                    <a:pt x="2260" y="35027"/>
                    <a:pt x="2281" y="35236"/>
                    <a:pt x="2323" y="35467"/>
                  </a:cubicBezTo>
                  <a:lnTo>
                    <a:pt x="19522" y="21552"/>
                  </a:lnTo>
                  <a:lnTo>
                    <a:pt x="15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926625" y="2425375"/>
              <a:ext cx="20925" cy="60625"/>
            </a:xfrm>
            <a:custGeom>
              <a:rect b="b" l="l" r="r" t="t"/>
              <a:pathLst>
                <a:path extrusionOk="0" h="2425" w="837">
                  <a:moveTo>
                    <a:pt x="1" y="1"/>
                  </a:moveTo>
                  <a:lnTo>
                    <a:pt x="1" y="1"/>
                  </a:lnTo>
                  <a:cubicBezTo>
                    <a:pt x="293" y="774"/>
                    <a:pt x="565" y="1589"/>
                    <a:pt x="837" y="2425"/>
                  </a:cubicBezTo>
                  <a:cubicBezTo>
                    <a:pt x="586" y="1589"/>
                    <a:pt x="293" y="774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6952800" y="2501775"/>
              <a:ext cx="20375" cy="64800"/>
            </a:xfrm>
            <a:custGeom>
              <a:rect b="b" l="l" r="r" t="t"/>
              <a:pathLst>
                <a:path extrusionOk="0" h="2592" w="815">
                  <a:moveTo>
                    <a:pt x="0" y="0"/>
                  </a:moveTo>
                  <a:cubicBezTo>
                    <a:pt x="292" y="857"/>
                    <a:pt x="564" y="1735"/>
                    <a:pt x="815" y="2591"/>
                  </a:cubicBezTo>
                  <a:cubicBezTo>
                    <a:pt x="564" y="1693"/>
                    <a:pt x="292" y="857"/>
                    <a:pt x="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6909350" y="2377700"/>
              <a:ext cx="16750" cy="46075"/>
            </a:xfrm>
            <a:custGeom>
              <a:rect b="b" l="l" r="r" t="t"/>
              <a:pathLst>
                <a:path extrusionOk="0" h="1843" w="670">
                  <a:moveTo>
                    <a:pt x="0" y="1"/>
                  </a:moveTo>
                  <a:lnTo>
                    <a:pt x="0" y="1"/>
                  </a:lnTo>
                  <a:cubicBezTo>
                    <a:pt x="230" y="587"/>
                    <a:pt x="460" y="1214"/>
                    <a:pt x="670" y="1842"/>
                  </a:cubicBezTo>
                  <a:cubicBezTo>
                    <a:pt x="460" y="1214"/>
                    <a:pt x="230" y="587"/>
                    <a:pt x="0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838725" y="4390550"/>
              <a:ext cx="550" cy="25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6523300" y="2722950"/>
              <a:ext cx="691050" cy="1659275"/>
            </a:xfrm>
            <a:custGeom>
              <a:rect b="b" l="l" r="r" t="t"/>
              <a:pathLst>
                <a:path extrusionOk="0" h="66371" w="27642">
                  <a:moveTo>
                    <a:pt x="0" y="0"/>
                  </a:moveTo>
                  <a:lnTo>
                    <a:pt x="3662" y="19145"/>
                  </a:lnTo>
                  <a:lnTo>
                    <a:pt x="23498" y="25360"/>
                  </a:lnTo>
                  <a:cubicBezTo>
                    <a:pt x="23979" y="32495"/>
                    <a:pt x="23916" y="38437"/>
                    <a:pt x="23435" y="43333"/>
                  </a:cubicBezTo>
                  <a:cubicBezTo>
                    <a:pt x="23309" y="44610"/>
                    <a:pt x="23184" y="45844"/>
                    <a:pt x="22996" y="46995"/>
                  </a:cubicBezTo>
                  <a:lnTo>
                    <a:pt x="22996" y="47016"/>
                  </a:lnTo>
                  <a:cubicBezTo>
                    <a:pt x="22912" y="47623"/>
                    <a:pt x="22807" y="48229"/>
                    <a:pt x="22703" y="48773"/>
                  </a:cubicBezTo>
                  <a:cubicBezTo>
                    <a:pt x="22682" y="48899"/>
                    <a:pt x="22661" y="49066"/>
                    <a:pt x="22619" y="49192"/>
                  </a:cubicBezTo>
                  <a:lnTo>
                    <a:pt x="22619" y="49213"/>
                  </a:lnTo>
                  <a:cubicBezTo>
                    <a:pt x="22514" y="49736"/>
                    <a:pt x="22410" y="50259"/>
                    <a:pt x="22305" y="50761"/>
                  </a:cubicBezTo>
                  <a:cubicBezTo>
                    <a:pt x="20275" y="60156"/>
                    <a:pt x="16635" y="64131"/>
                    <a:pt x="14501" y="65721"/>
                  </a:cubicBezTo>
                  <a:cubicBezTo>
                    <a:pt x="14310" y="65864"/>
                    <a:pt x="14143" y="65971"/>
                    <a:pt x="14001" y="66069"/>
                  </a:cubicBezTo>
                  <a:lnTo>
                    <a:pt x="14001" y="66069"/>
                  </a:lnTo>
                  <a:cubicBezTo>
                    <a:pt x="17608" y="63743"/>
                    <a:pt x="27641" y="53559"/>
                    <a:pt x="22389" y="14166"/>
                  </a:cubicBezTo>
                  <a:cubicBezTo>
                    <a:pt x="22305" y="13517"/>
                    <a:pt x="22200" y="12868"/>
                    <a:pt x="22096" y="12199"/>
                  </a:cubicBezTo>
                  <a:lnTo>
                    <a:pt x="21866" y="10630"/>
                  </a:lnTo>
                  <a:cubicBezTo>
                    <a:pt x="21845" y="10525"/>
                    <a:pt x="21845" y="10420"/>
                    <a:pt x="21824" y="10316"/>
                  </a:cubicBezTo>
                  <a:lnTo>
                    <a:pt x="21573" y="8914"/>
                  </a:lnTo>
                  <a:cubicBezTo>
                    <a:pt x="21552" y="8705"/>
                    <a:pt x="21510" y="8474"/>
                    <a:pt x="21468" y="8265"/>
                  </a:cubicBezTo>
                  <a:cubicBezTo>
                    <a:pt x="21363" y="7700"/>
                    <a:pt x="21301" y="7156"/>
                    <a:pt x="21196" y="6633"/>
                  </a:cubicBezTo>
                  <a:lnTo>
                    <a:pt x="0" y="0"/>
                  </a:lnTo>
                  <a:close/>
                  <a:moveTo>
                    <a:pt x="14001" y="66069"/>
                  </a:moveTo>
                  <a:lnTo>
                    <a:pt x="14001" y="66069"/>
                  </a:lnTo>
                  <a:cubicBezTo>
                    <a:pt x="13814" y="66190"/>
                    <a:pt x="13645" y="66289"/>
                    <a:pt x="13496" y="66370"/>
                  </a:cubicBezTo>
                  <a:cubicBezTo>
                    <a:pt x="13517" y="66370"/>
                    <a:pt x="13580" y="66349"/>
                    <a:pt x="13601" y="66328"/>
                  </a:cubicBezTo>
                  <a:cubicBezTo>
                    <a:pt x="13684" y="66265"/>
                    <a:pt x="13768" y="66224"/>
                    <a:pt x="13873" y="66161"/>
                  </a:cubicBezTo>
                  <a:cubicBezTo>
                    <a:pt x="13913" y="66131"/>
                    <a:pt x="13956" y="66100"/>
                    <a:pt x="14001" y="660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093325" y="2721900"/>
              <a:ext cx="728150" cy="1667625"/>
            </a:xfrm>
            <a:custGeom>
              <a:rect b="b" l="l" r="r" t="t"/>
              <a:pathLst>
                <a:path extrusionOk="0" h="66705" w="29126">
                  <a:moveTo>
                    <a:pt x="17179" y="1"/>
                  </a:moveTo>
                  <a:lnTo>
                    <a:pt x="0" y="13915"/>
                  </a:lnTo>
                  <a:cubicBezTo>
                    <a:pt x="105" y="14480"/>
                    <a:pt x="209" y="15024"/>
                    <a:pt x="314" y="15547"/>
                  </a:cubicBezTo>
                  <a:cubicBezTo>
                    <a:pt x="356" y="15756"/>
                    <a:pt x="377" y="15965"/>
                    <a:pt x="440" y="16174"/>
                  </a:cubicBezTo>
                  <a:lnTo>
                    <a:pt x="753" y="17576"/>
                  </a:lnTo>
                  <a:cubicBezTo>
                    <a:pt x="774" y="17660"/>
                    <a:pt x="795" y="17765"/>
                    <a:pt x="795" y="17848"/>
                  </a:cubicBezTo>
                  <a:cubicBezTo>
                    <a:pt x="921" y="18371"/>
                    <a:pt x="1025" y="18915"/>
                    <a:pt x="1172" y="19439"/>
                  </a:cubicBezTo>
                  <a:cubicBezTo>
                    <a:pt x="1318" y="20066"/>
                    <a:pt x="1486" y="20715"/>
                    <a:pt x="1632" y="21384"/>
                  </a:cubicBezTo>
                  <a:cubicBezTo>
                    <a:pt x="5195" y="35679"/>
                    <a:pt x="9233" y="45464"/>
                    <a:pt x="13119" y="52163"/>
                  </a:cubicBezTo>
                  <a:lnTo>
                    <a:pt x="13119" y="52163"/>
                  </a:lnTo>
                  <a:lnTo>
                    <a:pt x="13119" y="52163"/>
                  </a:lnTo>
                  <a:cubicBezTo>
                    <a:pt x="12554" y="51159"/>
                    <a:pt x="11948" y="50071"/>
                    <a:pt x="11362" y="48920"/>
                  </a:cubicBezTo>
                  <a:cubicBezTo>
                    <a:pt x="9123" y="44526"/>
                    <a:pt x="6863" y="39065"/>
                    <a:pt x="4708" y="32223"/>
                  </a:cubicBezTo>
                  <a:lnTo>
                    <a:pt x="20840" y="19146"/>
                  </a:lnTo>
                  <a:lnTo>
                    <a:pt x="17179" y="1"/>
                  </a:lnTo>
                  <a:close/>
                  <a:moveTo>
                    <a:pt x="13119" y="52163"/>
                  </a:moveTo>
                  <a:lnTo>
                    <a:pt x="13119" y="52184"/>
                  </a:lnTo>
                  <a:cubicBezTo>
                    <a:pt x="13433" y="52728"/>
                    <a:pt x="13726" y="53230"/>
                    <a:pt x="14040" y="53732"/>
                  </a:cubicBezTo>
                  <a:cubicBezTo>
                    <a:pt x="14124" y="53858"/>
                    <a:pt x="14186" y="53963"/>
                    <a:pt x="14270" y="54088"/>
                  </a:cubicBezTo>
                  <a:cubicBezTo>
                    <a:pt x="14291" y="54088"/>
                    <a:pt x="14291" y="54130"/>
                    <a:pt x="14291" y="54130"/>
                  </a:cubicBezTo>
                  <a:cubicBezTo>
                    <a:pt x="14459" y="54382"/>
                    <a:pt x="14627" y="54634"/>
                    <a:pt x="14795" y="54882"/>
                  </a:cubicBezTo>
                  <a:lnTo>
                    <a:pt x="14795" y="54882"/>
                  </a:lnTo>
                  <a:cubicBezTo>
                    <a:pt x="14241" y="54038"/>
                    <a:pt x="13682" y="53133"/>
                    <a:pt x="13119" y="52163"/>
                  </a:cubicBezTo>
                  <a:close/>
                  <a:moveTo>
                    <a:pt x="14795" y="54882"/>
                  </a:moveTo>
                  <a:lnTo>
                    <a:pt x="14795" y="54882"/>
                  </a:lnTo>
                  <a:cubicBezTo>
                    <a:pt x="15777" y="56378"/>
                    <a:pt x="16742" y="57684"/>
                    <a:pt x="17681" y="58825"/>
                  </a:cubicBezTo>
                  <a:lnTo>
                    <a:pt x="17681" y="58825"/>
                  </a:lnTo>
                  <a:cubicBezTo>
                    <a:pt x="16862" y="57823"/>
                    <a:pt x="16022" y="56696"/>
                    <a:pt x="15170" y="55427"/>
                  </a:cubicBezTo>
                  <a:cubicBezTo>
                    <a:pt x="15045" y="55249"/>
                    <a:pt x="14920" y="55067"/>
                    <a:pt x="14795" y="54882"/>
                  </a:cubicBezTo>
                  <a:close/>
                  <a:moveTo>
                    <a:pt x="17681" y="58825"/>
                  </a:moveTo>
                  <a:cubicBezTo>
                    <a:pt x="22008" y="64116"/>
                    <a:pt x="25773" y="65894"/>
                    <a:pt x="27954" y="66475"/>
                  </a:cubicBezTo>
                  <a:cubicBezTo>
                    <a:pt x="28247" y="66538"/>
                    <a:pt x="28498" y="66600"/>
                    <a:pt x="28707" y="66642"/>
                  </a:cubicBezTo>
                  <a:cubicBezTo>
                    <a:pt x="28812" y="66684"/>
                    <a:pt x="28917" y="66684"/>
                    <a:pt x="29021" y="66705"/>
                  </a:cubicBezTo>
                  <a:cubicBezTo>
                    <a:pt x="29084" y="66705"/>
                    <a:pt x="29126" y="66705"/>
                    <a:pt x="29105" y="66642"/>
                  </a:cubicBezTo>
                  <a:cubicBezTo>
                    <a:pt x="27368" y="66420"/>
                    <a:pt x="22941" y="65217"/>
                    <a:pt x="17681" y="588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102200" y="3111600"/>
              <a:ext cx="3175" cy="15725"/>
            </a:xfrm>
            <a:custGeom>
              <a:rect b="b" l="l" r="r" t="t"/>
              <a:pathLst>
                <a:path extrusionOk="0" h="629" w="127">
                  <a:moveTo>
                    <a:pt x="1" y="1"/>
                  </a:moveTo>
                  <a:cubicBezTo>
                    <a:pt x="64" y="231"/>
                    <a:pt x="85" y="419"/>
                    <a:pt x="126" y="628"/>
                  </a:cubicBezTo>
                  <a:cubicBezTo>
                    <a:pt x="85" y="419"/>
                    <a:pt x="64" y="210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7058950" y="2929575"/>
              <a:ext cx="2625" cy="16225"/>
            </a:xfrm>
            <a:custGeom>
              <a:rect b="b" l="l" r="r" t="t"/>
              <a:pathLst>
                <a:path extrusionOk="0" h="649" w="105">
                  <a:moveTo>
                    <a:pt x="0" y="1"/>
                  </a:moveTo>
                  <a:cubicBezTo>
                    <a:pt x="21" y="210"/>
                    <a:pt x="42" y="440"/>
                    <a:pt x="105" y="649"/>
                  </a:cubicBezTo>
                  <a:cubicBezTo>
                    <a:pt x="84" y="440"/>
                    <a:pt x="21" y="210"/>
                    <a:pt x="0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6844475" y="4390025"/>
              <a:ext cx="550" cy="25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1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6829825" y="4390550"/>
              <a:ext cx="2650" cy="25"/>
            </a:xfrm>
            <a:custGeom>
              <a:rect b="b" l="l" r="r" t="t"/>
              <a:pathLst>
                <a:path extrusionOk="0" h="1" w="106">
                  <a:moveTo>
                    <a:pt x="63" y="1"/>
                  </a:moveTo>
                  <a:lnTo>
                    <a:pt x="1" y="1"/>
                  </a:lnTo>
                  <a:lnTo>
                    <a:pt x="105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6841350" y="43905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841850" y="4390550"/>
              <a:ext cx="550" cy="25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lnTo>
                    <a:pt x="1" y="1"/>
                  </a:lnTo>
                  <a:cubicBezTo>
                    <a:pt x="2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6850225" y="4385325"/>
              <a:ext cx="2125" cy="1600"/>
            </a:xfrm>
            <a:custGeom>
              <a:rect b="b" l="l" r="r" t="t"/>
              <a:pathLst>
                <a:path extrusionOk="0" h="64" w="85">
                  <a:moveTo>
                    <a:pt x="84" y="1"/>
                  </a:moveTo>
                  <a:cubicBezTo>
                    <a:pt x="63" y="42"/>
                    <a:pt x="22" y="63"/>
                    <a:pt x="1" y="63"/>
                  </a:cubicBezTo>
                  <a:lnTo>
                    <a:pt x="22" y="63"/>
                  </a:lnTo>
                  <a:cubicBezTo>
                    <a:pt x="63" y="63"/>
                    <a:pt x="84" y="63"/>
                    <a:pt x="84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869050" y="4366500"/>
              <a:ext cx="15725" cy="11000"/>
            </a:xfrm>
            <a:custGeom>
              <a:rect b="b" l="l" r="r" t="t"/>
              <a:pathLst>
                <a:path extrusionOk="0" h="440" w="629">
                  <a:moveTo>
                    <a:pt x="629" y="0"/>
                  </a:moveTo>
                  <a:cubicBezTo>
                    <a:pt x="399" y="168"/>
                    <a:pt x="189" y="314"/>
                    <a:pt x="1" y="440"/>
                  </a:cubicBezTo>
                  <a:cubicBezTo>
                    <a:pt x="189" y="314"/>
                    <a:pt x="399" y="189"/>
                    <a:pt x="629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6792700" y="4384275"/>
              <a:ext cx="18850" cy="4750"/>
            </a:xfrm>
            <a:custGeom>
              <a:rect b="b" l="l" r="r" t="t"/>
              <a:pathLst>
                <a:path extrusionOk="0" h="190" w="754">
                  <a:moveTo>
                    <a:pt x="0" y="1"/>
                  </a:moveTo>
                  <a:lnTo>
                    <a:pt x="0" y="1"/>
                  </a:lnTo>
                  <a:cubicBezTo>
                    <a:pt x="293" y="84"/>
                    <a:pt x="523" y="126"/>
                    <a:pt x="753" y="189"/>
                  </a:cubicBezTo>
                  <a:cubicBezTo>
                    <a:pt x="523" y="105"/>
                    <a:pt x="272" y="43"/>
                    <a:pt x="0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6378450" y="3945525"/>
              <a:ext cx="43400" cy="80975"/>
            </a:xfrm>
            <a:custGeom>
              <a:rect b="b" l="l" r="r" t="t"/>
              <a:pathLst>
                <a:path extrusionOk="0" h="3239" w="1736">
                  <a:moveTo>
                    <a:pt x="1" y="0"/>
                  </a:moveTo>
                  <a:cubicBezTo>
                    <a:pt x="565" y="1149"/>
                    <a:pt x="1171" y="2257"/>
                    <a:pt x="1735" y="3239"/>
                  </a:cubicBezTo>
                  <a:cubicBezTo>
                    <a:pt x="1171" y="2215"/>
                    <a:pt x="565" y="1149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98175" y="3806350"/>
              <a:ext cx="11000" cy="91475"/>
            </a:xfrm>
            <a:custGeom>
              <a:rect b="b" l="l" r="r" t="t"/>
              <a:pathLst>
                <a:path extrusionOk="0" h="3659" w="440">
                  <a:moveTo>
                    <a:pt x="440" y="0"/>
                  </a:moveTo>
                  <a:cubicBezTo>
                    <a:pt x="314" y="1276"/>
                    <a:pt x="147" y="2509"/>
                    <a:pt x="1" y="3659"/>
                  </a:cubicBezTo>
                  <a:cubicBezTo>
                    <a:pt x="189" y="2509"/>
                    <a:pt x="314" y="1276"/>
                    <a:pt x="44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844750" y="4389000"/>
              <a:ext cx="2375" cy="925"/>
            </a:xfrm>
            <a:custGeom>
              <a:rect b="b" l="l" r="r" t="t"/>
              <a:pathLst>
                <a:path extrusionOk="0" h="37" w="95">
                  <a:moveTo>
                    <a:pt x="94" y="0"/>
                  </a:moveTo>
                  <a:cubicBezTo>
                    <a:pt x="87" y="0"/>
                    <a:pt x="83" y="2"/>
                    <a:pt x="78" y="5"/>
                  </a:cubicBezTo>
                  <a:lnTo>
                    <a:pt x="78" y="5"/>
                  </a:lnTo>
                  <a:cubicBezTo>
                    <a:pt x="83" y="4"/>
                    <a:pt x="89" y="2"/>
                    <a:pt x="94" y="0"/>
                  </a:cubicBezTo>
                  <a:close/>
                  <a:moveTo>
                    <a:pt x="78" y="5"/>
                  </a:moveTo>
                  <a:cubicBezTo>
                    <a:pt x="28" y="21"/>
                    <a:pt x="10" y="21"/>
                    <a:pt x="10" y="21"/>
                  </a:cubicBezTo>
                  <a:lnTo>
                    <a:pt x="31" y="21"/>
                  </a:lnTo>
                  <a:cubicBezTo>
                    <a:pt x="60" y="21"/>
                    <a:pt x="69" y="11"/>
                    <a:pt x="78" y="5"/>
                  </a:cubicBezTo>
                  <a:close/>
                  <a:moveTo>
                    <a:pt x="10" y="21"/>
                  </a:moveTo>
                  <a:lnTo>
                    <a:pt x="10" y="21"/>
                  </a:lnTo>
                  <a:cubicBezTo>
                    <a:pt x="0" y="31"/>
                    <a:pt x="0" y="37"/>
                    <a:pt x="3" y="37"/>
                  </a:cubicBezTo>
                  <a:cubicBezTo>
                    <a:pt x="5" y="37"/>
                    <a:pt x="10" y="31"/>
                    <a:pt x="10" y="2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6842375" y="4390025"/>
              <a:ext cx="1600" cy="550"/>
            </a:xfrm>
            <a:custGeom>
              <a:rect b="b" l="l" r="r" t="t"/>
              <a:pathLst>
                <a:path extrusionOk="0" h="22" w="64">
                  <a:moveTo>
                    <a:pt x="22" y="1"/>
                  </a:moveTo>
                  <a:cubicBezTo>
                    <a:pt x="22" y="6"/>
                    <a:pt x="22" y="10"/>
                    <a:pt x="21" y="13"/>
                  </a:cubicBezTo>
                  <a:lnTo>
                    <a:pt x="21" y="13"/>
                  </a:lnTo>
                  <a:cubicBezTo>
                    <a:pt x="30" y="8"/>
                    <a:pt x="40" y="1"/>
                    <a:pt x="64" y="1"/>
                  </a:cubicBezTo>
                  <a:close/>
                  <a:moveTo>
                    <a:pt x="21" y="13"/>
                  </a:moveTo>
                  <a:cubicBezTo>
                    <a:pt x="15" y="18"/>
                    <a:pt x="10" y="22"/>
                    <a:pt x="1" y="22"/>
                  </a:cubicBezTo>
                  <a:cubicBezTo>
                    <a:pt x="16" y="22"/>
                    <a:pt x="20" y="22"/>
                    <a:pt x="21" y="13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843950" y="439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6841350" y="4390550"/>
              <a:ext cx="525" cy="25"/>
            </a:xfrm>
            <a:custGeom>
              <a:rect b="b" l="l" r="r" t="t"/>
              <a:pathLst>
                <a:path extrusionOk="0" h="1" w="21">
                  <a:moveTo>
                    <a:pt x="0" y="1"/>
                  </a:moveTo>
                  <a:cubicBezTo>
                    <a:pt x="21" y="1"/>
                    <a:pt x="21" y="1"/>
                    <a:pt x="0" y="1"/>
                  </a:cubicBezTo>
                  <a:cubicBezTo>
                    <a:pt x="21" y="1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7088225" y="395272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2" y="1"/>
                  </a:moveTo>
                  <a:cubicBezTo>
                    <a:pt x="1" y="22"/>
                    <a:pt x="1" y="22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6884750" y="3992500"/>
              <a:ext cx="195650" cy="374025"/>
            </a:xfrm>
            <a:custGeom>
              <a:rect b="b" l="l" r="r" t="t"/>
              <a:pathLst>
                <a:path extrusionOk="0" h="14961" w="7826">
                  <a:moveTo>
                    <a:pt x="7826" y="0"/>
                  </a:moveTo>
                  <a:cubicBezTo>
                    <a:pt x="5796" y="9374"/>
                    <a:pt x="2156" y="13370"/>
                    <a:pt x="1" y="14960"/>
                  </a:cubicBezTo>
                  <a:cubicBezTo>
                    <a:pt x="2156" y="13370"/>
                    <a:pt x="5796" y="9395"/>
                    <a:pt x="7826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7090850" y="3898325"/>
              <a:ext cx="7350" cy="43975"/>
            </a:xfrm>
            <a:custGeom>
              <a:rect b="b" l="l" r="r" t="t"/>
              <a:pathLst>
                <a:path extrusionOk="0" h="1759" w="294">
                  <a:moveTo>
                    <a:pt x="294" y="1"/>
                  </a:moveTo>
                  <a:lnTo>
                    <a:pt x="294" y="1"/>
                  </a:lnTo>
                  <a:cubicBezTo>
                    <a:pt x="189" y="608"/>
                    <a:pt x="84" y="1172"/>
                    <a:pt x="1" y="1758"/>
                  </a:cubicBezTo>
                  <a:cubicBezTo>
                    <a:pt x="105" y="1214"/>
                    <a:pt x="210" y="608"/>
                    <a:pt x="294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6851800" y="4381150"/>
              <a:ext cx="11000" cy="5775"/>
            </a:xfrm>
            <a:custGeom>
              <a:rect b="b" l="l" r="r" t="t"/>
              <a:pathLst>
                <a:path extrusionOk="0" h="231" w="440">
                  <a:moveTo>
                    <a:pt x="440" y="0"/>
                  </a:moveTo>
                  <a:cubicBezTo>
                    <a:pt x="432" y="5"/>
                    <a:pt x="424" y="9"/>
                    <a:pt x="417" y="13"/>
                  </a:cubicBezTo>
                  <a:lnTo>
                    <a:pt x="417" y="13"/>
                  </a:lnTo>
                  <a:cubicBezTo>
                    <a:pt x="426" y="10"/>
                    <a:pt x="434" y="6"/>
                    <a:pt x="440" y="0"/>
                  </a:cubicBezTo>
                  <a:close/>
                  <a:moveTo>
                    <a:pt x="417" y="13"/>
                  </a:moveTo>
                  <a:cubicBezTo>
                    <a:pt x="389" y="23"/>
                    <a:pt x="351" y="27"/>
                    <a:pt x="335" y="42"/>
                  </a:cubicBezTo>
                  <a:cubicBezTo>
                    <a:pt x="289" y="57"/>
                    <a:pt x="266" y="84"/>
                    <a:pt x="240" y="105"/>
                  </a:cubicBezTo>
                  <a:lnTo>
                    <a:pt x="240" y="105"/>
                  </a:lnTo>
                  <a:cubicBezTo>
                    <a:pt x="294" y="78"/>
                    <a:pt x="353" y="48"/>
                    <a:pt x="417" y="13"/>
                  </a:cubicBezTo>
                  <a:close/>
                  <a:moveTo>
                    <a:pt x="240" y="105"/>
                  </a:moveTo>
                  <a:cubicBezTo>
                    <a:pt x="226" y="112"/>
                    <a:pt x="212" y="119"/>
                    <a:pt x="199" y="126"/>
                  </a:cubicBezTo>
                  <a:lnTo>
                    <a:pt x="210" y="126"/>
                  </a:lnTo>
                  <a:cubicBezTo>
                    <a:pt x="221" y="120"/>
                    <a:pt x="231" y="113"/>
                    <a:pt x="240" y="105"/>
                  </a:cubicBezTo>
                  <a:close/>
                  <a:moveTo>
                    <a:pt x="168" y="126"/>
                  </a:moveTo>
                  <a:cubicBezTo>
                    <a:pt x="147" y="147"/>
                    <a:pt x="84" y="147"/>
                    <a:pt x="63" y="189"/>
                  </a:cubicBezTo>
                  <a:cubicBezTo>
                    <a:pt x="63" y="191"/>
                    <a:pt x="63" y="194"/>
                    <a:pt x="62" y="196"/>
                  </a:cubicBezTo>
                  <a:lnTo>
                    <a:pt x="62" y="196"/>
                  </a:lnTo>
                  <a:cubicBezTo>
                    <a:pt x="103" y="174"/>
                    <a:pt x="149" y="151"/>
                    <a:pt x="199" y="126"/>
                  </a:cubicBezTo>
                  <a:close/>
                  <a:moveTo>
                    <a:pt x="62" y="196"/>
                  </a:moveTo>
                  <a:lnTo>
                    <a:pt x="62" y="196"/>
                  </a:lnTo>
                  <a:cubicBezTo>
                    <a:pt x="53" y="201"/>
                    <a:pt x="44" y="206"/>
                    <a:pt x="35" y="210"/>
                  </a:cubicBezTo>
                  <a:lnTo>
                    <a:pt x="35" y="210"/>
                  </a:lnTo>
                  <a:cubicBezTo>
                    <a:pt x="37" y="210"/>
                    <a:pt x="40" y="209"/>
                    <a:pt x="42" y="209"/>
                  </a:cubicBezTo>
                  <a:cubicBezTo>
                    <a:pt x="42" y="209"/>
                    <a:pt x="58" y="209"/>
                    <a:pt x="62" y="196"/>
                  </a:cubicBezTo>
                  <a:close/>
                  <a:moveTo>
                    <a:pt x="35" y="210"/>
                  </a:moveTo>
                  <a:cubicBezTo>
                    <a:pt x="31" y="212"/>
                    <a:pt x="29" y="213"/>
                    <a:pt x="26" y="215"/>
                  </a:cubicBezTo>
                  <a:lnTo>
                    <a:pt x="26" y="215"/>
                  </a:lnTo>
                  <a:cubicBezTo>
                    <a:pt x="29" y="214"/>
                    <a:pt x="32" y="212"/>
                    <a:pt x="35" y="210"/>
                  </a:cubicBezTo>
                  <a:close/>
                  <a:moveTo>
                    <a:pt x="26" y="215"/>
                  </a:moveTo>
                  <a:cubicBezTo>
                    <a:pt x="17" y="220"/>
                    <a:pt x="9" y="225"/>
                    <a:pt x="0" y="230"/>
                  </a:cubicBezTo>
                  <a:cubicBezTo>
                    <a:pt x="14" y="230"/>
                    <a:pt x="19" y="222"/>
                    <a:pt x="26" y="215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6847100" y="4387425"/>
              <a:ext cx="3675" cy="1600"/>
            </a:xfrm>
            <a:custGeom>
              <a:rect b="b" l="l" r="r" t="t"/>
              <a:pathLst>
                <a:path extrusionOk="0" h="64" w="147">
                  <a:moveTo>
                    <a:pt x="126" y="0"/>
                  </a:moveTo>
                  <a:cubicBezTo>
                    <a:pt x="126" y="1"/>
                    <a:pt x="126" y="1"/>
                    <a:pt x="126" y="2"/>
                  </a:cubicBezTo>
                  <a:lnTo>
                    <a:pt x="126" y="2"/>
                  </a:lnTo>
                  <a:cubicBezTo>
                    <a:pt x="133" y="1"/>
                    <a:pt x="140" y="0"/>
                    <a:pt x="147" y="0"/>
                  </a:cubicBezTo>
                  <a:close/>
                  <a:moveTo>
                    <a:pt x="126" y="2"/>
                  </a:moveTo>
                  <a:cubicBezTo>
                    <a:pt x="86" y="7"/>
                    <a:pt x="35" y="28"/>
                    <a:pt x="0" y="63"/>
                  </a:cubicBezTo>
                  <a:lnTo>
                    <a:pt x="21" y="63"/>
                  </a:lnTo>
                  <a:cubicBezTo>
                    <a:pt x="42" y="63"/>
                    <a:pt x="84" y="21"/>
                    <a:pt x="105" y="21"/>
                  </a:cubicBezTo>
                  <a:cubicBezTo>
                    <a:pt x="105" y="21"/>
                    <a:pt x="125" y="21"/>
                    <a:pt x="126" y="2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841850" y="4390550"/>
              <a:ext cx="550" cy="25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819375" y="4389525"/>
              <a:ext cx="12050" cy="1050"/>
            </a:xfrm>
            <a:custGeom>
              <a:rect b="b" l="l" r="r" t="t"/>
              <a:pathLst>
                <a:path extrusionOk="0" h="42" w="482">
                  <a:moveTo>
                    <a:pt x="0" y="0"/>
                  </a:moveTo>
                  <a:cubicBezTo>
                    <a:pt x="30" y="3"/>
                    <a:pt x="59" y="7"/>
                    <a:pt x="88" y="10"/>
                  </a:cubicBezTo>
                  <a:lnTo>
                    <a:pt x="88" y="10"/>
                  </a:lnTo>
                  <a:cubicBezTo>
                    <a:pt x="65" y="0"/>
                    <a:pt x="33" y="0"/>
                    <a:pt x="0" y="0"/>
                  </a:cubicBezTo>
                  <a:close/>
                  <a:moveTo>
                    <a:pt x="88" y="10"/>
                  </a:moveTo>
                  <a:cubicBezTo>
                    <a:pt x="95" y="13"/>
                    <a:pt x="100" y="16"/>
                    <a:pt x="105" y="21"/>
                  </a:cubicBezTo>
                  <a:cubicBezTo>
                    <a:pt x="168" y="21"/>
                    <a:pt x="209" y="21"/>
                    <a:pt x="272" y="42"/>
                  </a:cubicBezTo>
                  <a:lnTo>
                    <a:pt x="481" y="42"/>
                  </a:lnTo>
                  <a:cubicBezTo>
                    <a:pt x="376" y="42"/>
                    <a:pt x="241" y="27"/>
                    <a:pt x="88" y="1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6839250" y="4390550"/>
              <a:ext cx="1075" cy="25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21" y="1"/>
                    <a:pt x="21" y="1"/>
                    <a:pt x="0" y="1"/>
                  </a:cubicBezTo>
                  <a:lnTo>
                    <a:pt x="42" y="1"/>
                  </a:lnTo>
                  <a:lnTo>
                    <a:pt x="4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6839250" y="4390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614850" y="3201575"/>
              <a:ext cx="507925" cy="604725"/>
            </a:xfrm>
            <a:custGeom>
              <a:rect b="b" l="l" r="r" t="t"/>
              <a:pathLst>
                <a:path extrusionOk="0" h="24189" w="20317">
                  <a:moveTo>
                    <a:pt x="0" y="0"/>
                  </a:moveTo>
                  <a:lnTo>
                    <a:pt x="3662" y="19146"/>
                  </a:lnTo>
                  <a:lnTo>
                    <a:pt x="19773" y="24188"/>
                  </a:lnTo>
                  <a:cubicBezTo>
                    <a:pt x="20254" y="19271"/>
                    <a:pt x="20317" y="13350"/>
                    <a:pt x="19836" y="62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6211525" y="3200525"/>
              <a:ext cx="494875" cy="744900"/>
            </a:xfrm>
            <a:custGeom>
              <a:rect b="b" l="l" r="r" t="t"/>
              <a:pathLst>
                <a:path extrusionOk="0" h="29796" w="19795">
                  <a:moveTo>
                    <a:pt x="16133" y="1"/>
                  </a:moveTo>
                  <a:lnTo>
                    <a:pt x="1" y="13078"/>
                  </a:lnTo>
                  <a:cubicBezTo>
                    <a:pt x="2135" y="19941"/>
                    <a:pt x="4416" y="25402"/>
                    <a:pt x="6676" y="29796"/>
                  </a:cubicBezTo>
                  <a:lnTo>
                    <a:pt x="19795" y="19146"/>
                  </a:lnTo>
                  <a:lnTo>
                    <a:pt x="16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6831925" y="4390550"/>
              <a:ext cx="4200" cy="25"/>
            </a:xfrm>
            <a:custGeom>
              <a:rect b="b" l="l" r="r" t="t"/>
              <a:pathLst>
                <a:path extrusionOk="0" h="1" w="168">
                  <a:moveTo>
                    <a:pt x="21" y="1"/>
                  </a:moveTo>
                  <a:lnTo>
                    <a:pt x="63" y="1"/>
                  </a:lnTo>
                  <a:lnTo>
                    <a:pt x="126" y="1"/>
                  </a:lnTo>
                  <a:lnTo>
                    <a:pt x="16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6836100" y="43905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lnTo>
                    <a:pt x="1" y="1"/>
                  </a:lnTo>
                  <a:lnTo>
                    <a:pt x="43" y="1"/>
                  </a:lnTo>
                  <a:lnTo>
                    <a:pt x="64" y="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6450600" y="407410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0" y="0"/>
                  </a:moveTo>
                  <a:cubicBezTo>
                    <a:pt x="0" y="15"/>
                    <a:pt x="5" y="24"/>
                    <a:pt x="12" y="30"/>
                  </a:cubicBezTo>
                  <a:lnTo>
                    <a:pt x="12" y="30"/>
                  </a:lnTo>
                  <a:cubicBezTo>
                    <a:pt x="0" y="18"/>
                    <a:pt x="0" y="1"/>
                    <a:pt x="0" y="0"/>
                  </a:cubicBezTo>
                  <a:close/>
                  <a:moveTo>
                    <a:pt x="12" y="30"/>
                  </a:moveTo>
                  <a:lnTo>
                    <a:pt x="12" y="30"/>
                  </a:lnTo>
                  <a:cubicBezTo>
                    <a:pt x="18" y="37"/>
                    <a:pt x="27" y="42"/>
                    <a:pt x="42" y="42"/>
                  </a:cubicBezTo>
                  <a:cubicBezTo>
                    <a:pt x="42" y="42"/>
                    <a:pt x="24" y="42"/>
                    <a:pt x="12" y="3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6421825" y="4027000"/>
              <a:ext cx="23025" cy="38750"/>
            </a:xfrm>
            <a:custGeom>
              <a:rect b="b" l="l" r="r" t="t"/>
              <a:pathLst>
                <a:path extrusionOk="0" h="1550" w="921">
                  <a:moveTo>
                    <a:pt x="0" y="1"/>
                  </a:moveTo>
                  <a:cubicBezTo>
                    <a:pt x="314" y="524"/>
                    <a:pt x="628" y="1047"/>
                    <a:pt x="921" y="1549"/>
                  </a:cubicBezTo>
                  <a:cubicBezTo>
                    <a:pt x="628" y="1047"/>
                    <a:pt x="314" y="524"/>
                    <a:pt x="0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6473075" y="4108100"/>
              <a:ext cx="319650" cy="276200"/>
            </a:xfrm>
            <a:custGeom>
              <a:rect b="b" l="l" r="r" t="t"/>
              <a:pathLst>
                <a:path extrusionOk="0" h="11048" w="12786">
                  <a:moveTo>
                    <a:pt x="1" y="0"/>
                  </a:moveTo>
                  <a:cubicBezTo>
                    <a:pt x="5357" y="7993"/>
                    <a:pt x="10191" y="10336"/>
                    <a:pt x="12785" y="11048"/>
                  </a:cubicBezTo>
                  <a:cubicBezTo>
                    <a:pt x="10191" y="10336"/>
                    <a:pt x="5357" y="7951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6705325" y="3680200"/>
              <a:ext cx="402800" cy="711425"/>
            </a:xfrm>
            <a:custGeom>
              <a:rect b="b" l="l" r="r" t="t"/>
              <a:pathLst>
                <a:path extrusionOk="0" h="28457" w="16112">
                  <a:moveTo>
                    <a:pt x="1" y="1"/>
                  </a:moveTo>
                  <a:lnTo>
                    <a:pt x="5399" y="28457"/>
                  </a:lnTo>
                  <a:lnTo>
                    <a:pt x="5420" y="28457"/>
                  </a:lnTo>
                  <a:cubicBezTo>
                    <a:pt x="5462" y="28457"/>
                    <a:pt x="5462" y="28415"/>
                    <a:pt x="5483" y="28415"/>
                  </a:cubicBezTo>
                  <a:cubicBezTo>
                    <a:pt x="5504" y="28415"/>
                    <a:pt x="5567" y="28394"/>
                    <a:pt x="5587" y="28373"/>
                  </a:cubicBezTo>
                  <a:cubicBezTo>
                    <a:pt x="5713" y="28310"/>
                    <a:pt x="5776" y="28289"/>
                    <a:pt x="5859" y="28268"/>
                  </a:cubicBezTo>
                  <a:cubicBezTo>
                    <a:pt x="5985" y="28206"/>
                    <a:pt x="6111" y="28143"/>
                    <a:pt x="6278" y="28038"/>
                  </a:cubicBezTo>
                  <a:cubicBezTo>
                    <a:pt x="6341" y="27975"/>
                    <a:pt x="6445" y="27934"/>
                    <a:pt x="6529" y="27871"/>
                  </a:cubicBezTo>
                  <a:cubicBezTo>
                    <a:pt x="6717" y="27745"/>
                    <a:pt x="6927" y="27620"/>
                    <a:pt x="7157" y="27431"/>
                  </a:cubicBezTo>
                  <a:cubicBezTo>
                    <a:pt x="9312" y="25841"/>
                    <a:pt x="12932" y="21866"/>
                    <a:pt x="14982" y="12471"/>
                  </a:cubicBezTo>
                  <a:cubicBezTo>
                    <a:pt x="15087" y="11969"/>
                    <a:pt x="15191" y="11467"/>
                    <a:pt x="15296" y="10923"/>
                  </a:cubicBezTo>
                  <a:lnTo>
                    <a:pt x="15296" y="10902"/>
                  </a:lnTo>
                  <a:cubicBezTo>
                    <a:pt x="15317" y="10776"/>
                    <a:pt x="15338" y="10609"/>
                    <a:pt x="15380" y="10483"/>
                  </a:cubicBezTo>
                  <a:cubicBezTo>
                    <a:pt x="15484" y="9897"/>
                    <a:pt x="15589" y="9333"/>
                    <a:pt x="15652" y="8726"/>
                  </a:cubicBezTo>
                  <a:lnTo>
                    <a:pt x="15652" y="8705"/>
                  </a:lnTo>
                  <a:cubicBezTo>
                    <a:pt x="15840" y="7554"/>
                    <a:pt x="15966" y="6340"/>
                    <a:pt x="16112" y="50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6378400" y="3680200"/>
              <a:ext cx="463475" cy="711425"/>
            </a:xfrm>
            <a:custGeom>
              <a:rect b="b" l="l" r="r" t="t"/>
              <a:pathLst>
                <a:path extrusionOk="0" h="28457" w="18539">
                  <a:moveTo>
                    <a:pt x="13120" y="1"/>
                  </a:moveTo>
                  <a:lnTo>
                    <a:pt x="1" y="10609"/>
                  </a:lnTo>
                  <a:cubicBezTo>
                    <a:pt x="566" y="11760"/>
                    <a:pt x="1172" y="12827"/>
                    <a:pt x="1737" y="13852"/>
                  </a:cubicBezTo>
                  <a:lnTo>
                    <a:pt x="1737" y="13873"/>
                  </a:lnTo>
                  <a:cubicBezTo>
                    <a:pt x="2051" y="14396"/>
                    <a:pt x="2365" y="14919"/>
                    <a:pt x="2658" y="15421"/>
                  </a:cubicBezTo>
                  <a:cubicBezTo>
                    <a:pt x="2742" y="15547"/>
                    <a:pt x="2804" y="15672"/>
                    <a:pt x="2888" y="15798"/>
                  </a:cubicBezTo>
                  <a:cubicBezTo>
                    <a:pt x="2888" y="15798"/>
                    <a:pt x="2888" y="15819"/>
                    <a:pt x="2930" y="15819"/>
                  </a:cubicBezTo>
                  <a:cubicBezTo>
                    <a:pt x="3202" y="16258"/>
                    <a:pt x="3495" y="16719"/>
                    <a:pt x="3788" y="17116"/>
                  </a:cubicBezTo>
                  <a:cubicBezTo>
                    <a:pt x="9144" y="25109"/>
                    <a:pt x="13978" y="27452"/>
                    <a:pt x="16572" y="28164"/>
                  </a:cubicBezTo>
                  <a:cubicBezTo>
                    <a:pt x="16865" y="28247"/>
                    <a:pt x="17095" y="28289"/>
                    <a:pt x="17325" y="28352"/>
                  </a:cubicBezTo>
                  <a:cubicBezTo>
                    <a:pt x="17430" y="28373"/>
                    <a:pt x="17535" y="28373"/>
                    <a:pt x="17639" y="28394"/>
                  </a:cubicBezTo>
                  <a:cubicBezTo>
                    <a:pt x="17828" y="28415"/>
                    <a:pt x="17995" y="28457"/>
                    <a:pt x="18120" y="28457"/>
                  </a:cubicBezTo>
                  <a:lnTo>
                    <a:pt x="18539" y="28457"/>
                  </a:lnTo>
                  <a:lnTo>
                    <a:pt x="13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6839250" y="4390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6843950" y="4390025"/>
              <a:ext cx="550" cy="25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cubicBezTo>
                    <a:pt x="1" y="1"/>
                    <a:pt x="1" y="1"/>
                    <a:pt x="22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7088225" y="3942275"/>
              <a:ext cx="2125" cy="10475"/>
            </a:xfrm>
            <a:custGeom>
              <a:rect b="b" l="l" r="r" t="t"/>
              <a:pathLst>
                <a:path extrusionOk="0" h="419" w="85">
                  <a:moveTo>
                    <a:pt x="85" y="0"/>
                  </a:moveTo>
                  <a:lnTo>
                    <a:pt x="85" y="0"/>
                  </a:lnTo>
                  <a:cubicBezTo>
                    <a:pt x="64" y="126"/>
                    <a:pt x="22" y="293"/>
                    <a:pt x="1" y="419"/>
                  </a:cubicBezTo>
                  <a:cubicBezTo>
                    <a:pt x="64" y="293"/>
                    <a:pt x="64" y="147"/>
                    <a:pt x="85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7080400" y="3953775"/>
              <a:ext cx="7850" cy="38725"/>
            </a:xfrm>
            <a:custGeom>
              <a:rect b="b" l="l" r="r" t="t"/>
              <a:pathLst>
                <a:path extrusionOk="0" h="1549" w="314">
                  <a:moveTo>
                    <a:pt x="314" y="1"/>
                  </a:moveTo>
                  <a:lnTo>
                    <a:pt x="314" y="1"/>
                  </a:lnTo>
                  <a:cubicBezTo>
                    <a:pt x="209" y="524"/>
                    <a:pt x="105" y="1047"/>
                    <a:pt x="0" y="1549"/>
                  </a:cubicBezTo>
                  <a:cubicBezTo>
                    <a:pt x="126" y="1026"/>
                    <a:pt x="230" y="524"/>
                    <a:pt x="314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445350" y="4065200"/>
              <a:ext cx="6300" cy="8925"/>
            </a:xfrm>
            <a:custGeom>
              <a:rect b="b" l="l" r="r" t="t"/>
              <a:pathLst>
                <a:path extrusionOk="0" h="357" w="252">
                  <a:moveTo>
                    <a:pt x="1" y="0"/>
                  </a:moveTo>
                  <a:cubicBezTo>
                    <a:pt x="64" y="126"/>
                    <a:pt x="147" y="251"/>
                    <a:pt x="252" y="356"/>
                  </a:cubicBezTo>
                  <a:cubicBezTo>
                    <a:pt x="168" y="231"/>
                    <a:pt x="85" y="126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6451650" y="4075700"/>
              <a:ext cx="21450" cy="32425"/>
            </a:xfrm>
            <a:custGeom>
              <a:rect b="b" l="l" r="r" t="t"/>
              <a:pathLst>
                <a:path extrusionOk="0" h="1297" w="858">
                  <a:moveTo>
                    <a:pt x="1" y="0"/>
                  </a:moveTo>
                  <a:lnTo>
                    <a:pt x="1" y="0"/>
                  </a:lnTo>
                  <a:cubicBezTo>
                    <a:pt x="273" y="439"/>
                    <a:pt x="565" y="899"/>
                    <a:pt x="858" y="1296"/>
                  </a:cubicBezTo>
                  <a:cubicBezTo>
                    <a:pt x="565" y="857"/>
                    <a:pt x="273" y="439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7885450" y="1784625"/>
              <a:ext cx="34000" cy="98775"/>
            </a:xfrm>
            <a:custGeom>
              <a:rect b="b" l="l" r="r" t="t"/>
              <a:pathLst>
                <a:path extrusionOk="0" h="3951" w="1360">
                  <a:moveTo>
                    <a:pt x="1" y="0"/>
                  </a:moveTo>
                  <a:cubicBezTo>
                    <a:pt x="440" y="1233"/>
                    <a:pt x="879" y="2530"/>
                    <a:pt x="1360" y="3951"/>
                  </a:cubicBezTo>
                  <a:cubicBezTo>
                    <a:pt x="921" y="2550"/>
                    <a:pt x="440" y="1233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7271850" y="2333250"/>
              <a:ext cx="393375" cy="571225"/>
            </a:xfrm>
            <a:custGeom>
              <a:rect b="b" l="l" r="r" t="t"/>
              <a:pathLst>
                <a:path extrusionOk="0" h="22849" w="15735">
                  <a:moveTo>
                    <a:pt x="15735" y="0"/>
                  </a:moveTo>
                  <a:lnTo>
                    <a:pt x="147" y="15588"/>
                  </a:lnTo>
                  <a:cubicBezTo>
                    <a:pt x="63" y="17911"/>
                    <a:pt x="0" y="20338"/>
                    <a:pt x="42" y="22849"/>
                  </a:cubicBezTo>
                  <a:lnTo>
                    <a:pt x="15735" y="7156"/>
                  </a:lnTo>
                  <a:lnTo>
                    <a:pt x="15735" y="0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7283875" y="2541425"/>
              <a:ext cx="2125" cy="22000"/>
            </a:xfrm>
            <a:custGeom>
              <a:rect b="b" l="l" r="r" t="t"/>
              <a:pathLst>
                <a:path extrusionOk="0" h="880" w="85">
                  <a:moveTo>
                    <a:pt x="0" y="880"/>
                  </a:moveTo>
                  <a:lnTo>
                    <a:pt x="84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7665200" y="2035600"/>
              <a:ext cx="330100" cy="476575"/>
            </a:xfrm>
            <a:custGeom>
              <a:rect b="b" l="l" r="r" t="t"/>
              <a:pathLst>
                <a:path extrusionOk="0" h="19063" w="13204">
                  <a:moveTo>
                    <a:pt x="11885" y="1"/>
                  </a:moveTo>
                  <a:lnTo>
                    <a:pt x="1" y="11906"/>
                  </a:lnTo>
                  <a:lnTo>
                    <a:pt x="1" y="19062"/>
                  </a:lnTo>
                  <a:lnTo>
                    <a:pt x="13204" y="5859"/>
                  </a:lnTo>
                  <a:cubicBezTo>
                    <a:pt x="12806" y="3788"/>
                    <a:pt x="12367" y="1863"/>
                    <a:pt x="11885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7279675" y="2600550"/>
              <a:ext cx="1600" cy="23550"/>
            </a:xfrm>
            <a:custGeom>
              <a:rect b="b" l="l" r="r" t="t"/>
              <a:pathLst>
                <a:path extrusionOk="0" h="942" w="64">
                  <a:moveTo>
                    <a:pt x="64" y="0"/>
                  </a:moveTo>
                  <a:lnTo>
                    <a:pt x="64" y="0"/>
                  </a:lnTo>
                  <a:cubicBezTo>
                    <a:pt x="43" y="314"/>
                    <a:pt x="1" y="628"/>
                    <a:pt x="1" y="942"/>
                  </a:cubicBezTo>
                  <a:cubicBezTo>
                    <a:pt x="43" y="628"/>
                    <a:pt x="64" y="314"/>
                    <a:pt x="64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7296950" y="2414850"/>
              <a:ext cx="2125" cy="15725"/>
            </a:xfrm>
            <a:custGeom>
              <a:rect b="b" l="l" r="r" t="t"/>
              <a:pathLst>
                <a:path extrusionOk="0" h="629" w="85">
                  <a:moveTo>
                    <a:pt x="84" y="0"/>
                  </a:moveTo>
                  <a:cubicBezTo>
                    <a:pt x="21" y="210"/>
                    <a:pt x="21" y="419"/>
                    <a:pt x="0" y="6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7290150" y="2475000"/>
              <a:ext cx="1600" cy="13100"/>
            </a:xfrm>
            <a:custGeom>
              <a:rect b="b" l="l" r="r" t="t"/>
              <a:pathLst>
                <a:path extrusionOk="0" h="524" w="64">
                  <a:moveTo>
                    <a:pt x="63" y="1"/>
                  </a:moveTo>
                  <a:lnTo>
                    <a:pt x="63" y="1"/>
                  </a:lnTo>
                  <a:cubicBezTo>
                    <a:pt x="42" y="189"/>
                    <a:pt x="42" y="335"/>
                    <a:pt x="0" y="524"/>
                  </a:cubicBezTo>
                  <a:cubicBezTo>
                    <a:pt x="42" y="335"/>
                    <a:pt x="63" y="189"/>
                    <a:pt x="63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7276025" y="2676950"/>
              <a:ext cx="1075" cy="27725"/>
            </a:xfrm>
            <a:custGeom>
              <a:rect b="b" l="l" r="r" t="t"/>
              <a:pathLst>
                <a:path extrusionOk="0" h="1109" w="43">
                  <a:moveTo>
                    <a:pt x="42" y="0"/>
                  </a:moveTo>
                  <a:cubicBezTo>
                    <a:pt x="21" y="377"/>
                    <a:pt x="1" y="732"/>
                    <a:pt x="1" y="1108"/>
                  </a:cubicBezTo>
                  <a:cubicBezTo>
                    <a:pt x="21" y="732"/>
                    <a:pt x="21" y="377"/>
                    <a:pt x="42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7312125" y="1368150"/>
              <a:ext cx="353100" cy="945775"/>
            </a:xfrm>
            <a:custGeom>
              <a:rect b="b" l="l" r="r" t="t"/>
              <a:pathLst>
                <a:path extrusionOk="0" h="37831" w="14124">
                  <a:moveTo>
                    <a:pt x="14124" y="0"/>
                  </a:moveTo>
                  <a:cubicBezTo>
                    <a:pt x="14124" y="0"/>
                    <a:pt x="3997" y="11466"/>
                    <a:pt x="0" y="37830"/>
                  </a:cubicBezTo>
                  <a:lnTo>
                    <a:pt x="14124" y="23707"/>
                  </a:lnTo>
                  <a:lnTo>
                    <a:pt x="14124" y="0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7664150" y="1368150"/>
              <a:ext cx="208750" cy="592675"/>
            </a:xfrm>
            <a:custGeom>
              <a:rect b="b" l="l" r="r" t="t"/>
              <a:pathLst>
                <a:path extrusionOk="0" h="23707" w="8350">
                  <a:moveTo>
                    <a:pt x="1" y="0"/>
                  </a:moveTo>
                  <a:lnTo>
                    <a:pt x="1" y="23707"/>
                  </a:lnTo>
                  <a:lnTo>
                    <a:pt x="8349" y="15400"/>
                  </a:lnTo>
                  <a:cubicBezTo>
                    <a:pt x="4269" y="48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291200" y="3291650"/>
              <a:ext cx="8400" cy="88850"/>
            </a:xfrm>
            <a:custGeom>
              <a:rect b="b" l="l" r="r" t="t"/>
              <a:pathLst>
                <a:path extrusionOk="0" h="3554" w="336">
                  <a:moveTo>
                    <a:pt x="1" y="1"/>
                  </a:moveTo>
                  <a:cubicBezTo>
                    <a:pt x="105" y="1234"/>
                    <a:pt x="210" y="2404"/>
                    <a:pt x="335" y="3553"/>
                  </a:cubicBezTo>
                  <a:cubicBezTo>
                    <a:pt x="231" y="2404"/>
                    <a:pt x="105" y="1234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8002600" y="2222350"/>
              <a:ext cx="8925" cy="54425"/>
            </a:xfrm>
            <a:custGeom>
              <a:rect b="b" l="l" r="r" t="t"/>
              <a:pathLst>
                <a:path extrusionOk="0" h="2177" w="357">
                  <a:moveTo>
                    <a:pt x="0" y="0"/>
                  </a:moveTo>
                  <a:cubicBezTo>
                    <a:pt x="126" y="712"/>
                    <a:pt x="252" y="1444"/>
                    <a:pt x="356" y="2177"/>
                  </a:cubicBezTo>
                  <a:cubicBezTo>
                    <a:pt x="252" y="1444"/>
                    <a:pt x="126" y="712"/>
                    <a:pt x="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7278125" y="2703075"/>
              <a:ext cx="387100" cy="589025"/>
            </a:xfrm>
            <a:custGeom>
              <a:rect b="b" l="l" r="r" t="t"/>
              <a:pathLst>
                <a:path extrusionOk="0" h="23561" w="15484">
                  <a:moveTo>
                    <a:pt x="15442" y="0"/>
                  </a:moveTo>
                  <a:lnTo>
                    <a:pt x="15442" y="42"/>
                  </a:lnTo>
                  <a:lnTo>
                    <a:pt x="15484" y="0"/>
                  </a:lnTo>
                  <a:close/>
                  <a:moveTo>
                    <a:pt x="15442" y="42"/>
                  </a:moveTo>
                  <a:lnTo>
                    <a:pt x="0" y="15484"/>
                  </a:lnTo>
                  <a:cubicBezTo>
                    <a:pt x="126" y="18329"/>
                    <a:pt x="314" y="21029"/>
                    <a:pt x="523" y="23560"/>
                  </a:cubicBezTo>
                  <a:lnTo>
                    <a:pt x="15442" y="8642"/>
                  </a:lnTo>
                  <a:lnTo>
                    <a:pt x="15442" y="42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8014100" y="2289825"/>
              <a:ext cx="7875" cy="50250"/>
            </a:xfrm>
            <a:custGeom>
              <a:rect b="b" l="l" r="r" t="t"/>
              <a:pathLst>
                <a:path extrusionOk="0" h="2010" w="315">
                  <a:moveTo>
                    <a:pt x="1" y="1"/>
                  </a:moveTo>
                  <a:cubicBezTo>
                    <a:pt x="105" y="649"/>
                    <a:pt x="210" y="1340"/>
                    <a:pt x="315" y="2009"/>
                  </a:cubicBezTo>
                  <a:cubicBezTo>
                    <a:pt x="210" y="1340"/>
                    <a:pt x="105" y="649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7665200" y="2345800"/>
              <a:ext cx="379275" cy="572275"/>
            </a:xfrm>
            <a:custGeom>
              <a:rect b="b" l="l" r="r" t="t"/>
              <a:pathLst>
                <a:path extrusionOk="0" h="22891" w="15171">
                  <a:moveTo>
                    <a:pt x="14292" y="0"/>
                  </a:moveTo>
                  <a:lnTo>
                    <a:pt x="1" y="14291"/>
                  </a:lnTo>
                  <a:lnTo>
                    <a:pt x="1" y="22891"/>
                  </a:lnTo>
                  <a:lnTo>
                    <a:pt x="15170" y="7721"/>
                  </a:lnTo>
                  <a:cubicBezTo>
                    <a:pt x="14919" y="5043"/>
                    <a:pt x="14647" y="2449"/>
                    <a:pt x="14292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7510900" y="4015500"/>
              <a:ext cx="154325" cy="295575"/>
            </a:xfrm>
            <a:custGeom>
              <a:rect b="b" l="l" r="r" t="t"/>
              <a:pathLst>
                <a:path extrusionOk="0" h="11823" w="6173">
                  <a:moveTo>
                    <a:pt x="6173" y="1"/>
                  </a:moveTo>
                  <a:lnTo>
                    <a:pt x="0" y="6194"/>
                  </a:lnTo>
                  <a:cubicBezTo>
                    <a:pt x="3285" y="11425"/>
                    <a:pt x="6173" y="11822"/>
                    <a:pt x="6173" y="11822"/>
                  </a:cubicBezTo>
                  <a:lnTo>
                    <a:pt x="6173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7665200" y="3696425"/>
              <a:ext cx="319125" cy="614650"/>
            </a:xfrm>
            <a:custGeom>
              <a:rect b="b" l="l" r="r" t="t"/>
              <a:pathLst>
                <a:path extrusionOk="0" h="24586" w="12765">
                  <a:moveTo>
                    <a:pt x="12764" y="0"/>
                  </a:moveTo>
                  <a:lnTo>
                    <a:pt x="1" y="12764"/>
                  </a:lnTo>
                  <a:lnTo>
                    <a:pt x="1" y="24585"/>
                  </a:lnTo>
                  <a:cubicBezTo>
                    <a:pt x="1" y="24585"/>
                    <a:pt x="8182" y="23435"/>
                    <a:pt x="12764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7665200" y="2719275"/>
              <a:ext cx="392350" cy="554500"/>
            </a:xfrm>
            <a:custGeom>
              <a:rect b="b" l="l" r="r" t="t"/>
              <a:pathLst>
                <a:path extrusionOk="0" h="22180" w="15694">
                  <a:moveTo>
                    <a:pt x="15589" y="1"/>
                  </a:moveTo>
                  <a:lnTo>
                    <a:pt x="1" y="15589"/>
                  </a:lnTo>
                  <a:lnTo>
                    <a:pt x="1" y="22180"/>
                  </a:lnTo>
                  <a:lnTo>
                    <a:pt x="15693" y="6487"/>
                  </a:lnTo>
                  <a:cubicBezTo>
                    <a:pt x="15693" y="4269"/>
                    <a:pt x="15652" y="2093"/>
                    <a:pt x="15589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7309500" y="3109000"/>
              <a:ext cx="355725" cy="499575"/>
            </a:xfrm>
            <a:custGeom>
              <a:rect b="b" l="l" r="r" t="t"/>
              <a:pathLst>
                <a:path extrusionOk="0" h="19983" w="14229">
                  <a:moveTo>
                    <a:pt x="14208" y="0"/>
                  </a:moveTo>
                  <a:lnTo>
                    <a:pt x="14208" y="21"/>
                  </a:lnTo>
                  <a:lnTo>
                    <a:pt x="14229" y="0"/>
                  </a:lnTo>
                  <a:close/>
                  <a:moveTo>
                    <a:pt x="14208" y="21"/>
                  </a:moveTo>
                  <a:lnTo>
                    <a:pt x="1" y="14228"/>
                  </a:lnTo>
                  <a:cubicBezTo>
                    <a:pt x="252" y="16279"/>
                    <a:pt x="524" y="18183"/>
                    <a:pt x="838" y="19982"/>
                  </a:cubicBezTo>
                  <a:lnTo>
                    <a:pt x="14208" y="6591"/>
                  </a:lnTo>
                  <a:lnTo>
                    <a:pt x="14208" y="2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7338275" y="3655650"/>
              <a:ext cx="6300" cy="34000"/>
            </a:xfrm>
            <a:custGeom>
              <a:rect b="b" l="l" r="r" t="t"/>
              <a:pathLst>
                <a:path extrusionOk="0" h="1360" w="252">
                  <a:moveTo>
                    <a:pt x="1" y="1"/>
                  </a:moveTo>
                  <a:cubicBezTo>
                    <a:pt x="63" y="482"/>
                    <a:pt x="147" y="920"/>
                    <a:pt x="252" y="1359"/>
                  </a:cubicBezTo>
                  <a:cubicBezTo>
                    <a:pt x="168" y="920"/>
                    <a:pt x="63" y="482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7330425" y="3612200"/>
              <a:ext cx="6300" cy="36650"/>
            </a:xfrm>
            <a:custGeom>
              <a:rect b="b" l="l" r="r" t="t"/>
              <a:pathLst>
                <a:path extrusionOk="0" h="1466" w="252">
                  <a:moveTo>
                    <a:pt x="1" y="1"/>
                  </a:moveTo>
                  <a:lnTo>
                    <a:pt x="1" y="1"/>
                  </a:lnTo>
                  <a:cubicBezTo>
                    <a:pt x="63" y="482"/>
                    <a:pt x="168" y="984"/>
                    <a:pt x="252" y="1465"/>
                  </a:cubicBezTo>
                  <a:cubicBezTo>
                    <a:pt x="168" y="984"/>
                    <a:pt x="105" y="482"/>
                    <a:pt x="1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346125" y="3696950"/>
              <a:ext cx="6300" cy="32975"/>
            </a:xfrm>
            <a:custGeom>
              <a:rect b="b" l="l" r="r" t="t"/>
              <a:pathLst>
                <a:path extrusionOk="0" h="1319" w="252">
                  <a:moveTo>
                    <a:pt x="0" y="0"/>
                  </a:moveTo>
                  <a:lnTo>
                    <a:pt x="0" y="0"/>
                  </a:lnTo>
                  <a:cubicBezTo>
                    <a:pt x="63" y="481"/>
                    <a:pt x="168" y="900"/>
                    <a:pt x="251" y="1318"/>
                  </a:cubicBezTo>
                  <a:cubicBezTo>
                    <a:pt x="168" y="900"/>
                    <a:pt x="63" y="440"/>
                    <a:pt x="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354500" y="3736175"/>
              <a:ext cx="7850" cy="37150"/>
            </a:xfrm>
            <a:custGeom>
              <a:rect b="b" l="l" r="r" t="t"/>
              <a:pathLst>
                <a:path extrusionOk="0" h="1486" w="314">
                  <a:moveTo>
                    <a:pt x="0" y="0"/>
                  </a:moveTo>
                  <a:cubicBezTo>
                    <a:pt x="84" y="524"/>
                    <a:pt x="188" y="1026"/>
                    <a:pt x="314" y="1486"/>
                  </a:cubicBezTo>
                  <a:cubicBezTo>
                    <a:pt x="209" y="1005"/>
                    <a:pt x="105" y="524"/>
                    <a:pt x="0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7446025" y="4044800"/>
              <a:ext cx="7875" cy="17800"/>
            </a:xfrm>
            <a:custGeom>
              <a:rect b="b" l="l" r="r" t="t"/>
              <a:pathLst>
                <a:path extrusionOk="0" h="712" w="315">
                  <a:moveTo>
                    <a:pt x="315" y="7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398950" y="3645150"/>
              <a:ext cx="266275" cy="398625"/>
            </a:xfrm>
            <a:custGeom>
              <a:rect b="b" l="l" r="r" t="t"/>
              <a:pathLst>
                <a:path extrusionOk="0" h="15945" w="10651">
                  <a:moveTo>
                    <a:pt x="10651" y="1"/>
                  </a:moveTo>
                  <a:lnTo>
                    <a:pt x="1" y="10651"/>
                  </a:lnTo>
                  <a:cubicBezTo>
                    <a:pt x="607" y="12659"/>
                    <a:pt x="1256" y="14396"/>
                    <a:pt x="1884" y="15945"/>
                  </a:cubicBezTo>
                  <a:lnTo>
                    <a:pt x="10651" y="7178"/>
                  </a:lnTo>
                  <a:lnTo>
                    <a:pt x="10651" y="1"/>
                  </a:ln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7665200" y="3270100"/>
              <a:ext cx="375075" cy="554500"/>
            </a:xfrm>
            <a:custGeom>
              <a:rect b="b" l="l" r="r" t="t"/>
              <a:pathLst>
                <a:path extrusionOk="0" h="22180" w="15003">
                  <a:moveTo>
                    <a:pt x="15003" y="0"/>
                  </a:moveTo>
                  <a:lnTo>
                    <a:pt x="1" y="15003"/>
                  </a:lnTo>
                  <a:lnTo>
                    <a:pt x="1" y="22180"/>
                  </a:lnTo>
                  <a:lnTo>
                    <a:pt x="14187" y="7972"/>
                  </a:lnTo>
                  <a:cubicBezTo>
                    <a:pt x="14501" y="5482"/>
                    <a:pt x="14773" y="2846"/>
                    <a:pt x="15003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8040775" y="3228250"/>
              <a:ext cx="2650" cy="37175"/>
            </a:xfrm>
            <a:custGeom>
              <a:rect b="b" l="l" r="r" t="t"/>
              <a:pathLst>
                <a:path extrusionOk="0" h="1487" w="106">
                  <a:moveTo>
                    <a:pt x="105" y="1"/>
                  </a:moveTo>
                  <a:cubicBezTo>
                    <a:pt x="64" y="503"/>
                    <a:pt x="43" y="984"/>
                    <a:pt x="1" y="1486"/>
                  </a:cubicBezTo>
                  <a:cubicBezTo>
                    <a:pt x="43" y="984"/>
                    <a:pt x="85" y="503"/>
                    <a:pt x="105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8044450" y="3171225"/>
              <a:ext cx="3150" cy="47125"/>
            </a:xfrm>
            <a:custGeom>
              <a:rect b="b" l="l" r="r" t="t"/>
              <a:pathLst>
                <a:path extrusionOk="0" h="1885" w="126">
                  <a:moveTo>
                    <a:pt x="126" y="1"/>
                  </a:moveTo>
                  <a:lnTo>
                    <a:pt x="126" y="1"/>
                  </a:lnTo>
                  <a:cubicBezTo>
                    <a:pt x="121" y="54"/>
                    <a:pt x="116" y="107"/>
                    <a:pt x="111" y="160"/>
                  </a:cubicBezTo>
                  <a:lnTo>
                    <a:pt x="111" y="160"/>
                  </a:lnTo>
                  <a:cubicBezTo>
                    <a:pt x="116" y="107"/>
                    <a:pt x="121" y="54"/>
                    <a:pt x="126" y="1"/>
                  </a:cubicBezTo>
                  <a:close/>
                  <a:moveTo>
                    <a:pt x="111" y="160"/>
                  </a:moveTo>
                  <a:lnTo>
                    <a:pt x="111" y="160"/>
                  </a:lnTo>
                  <a:cubicBezTo>
                    <a:pt x="56" y="752"/>
                    <a:pt x="20" y="1327"/>
                    <a:pt x="0" y="1884"/>
                  </a:cubicBezTo>
                  <a:cubicBezTo>
                    <a:pt x="39" y="1328"/>
                    <a:pt x="59" y="738"/>
                    <a:pt x="111" y="16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7665200" y="2880925"/>
              <a:ext cx="392875" cy="764250"/>
            </a:xfrm>
            <a:custGeom>
              <a:rect b="b" l="l" r="r" t="t"/>
              <a:pathLst>
                <a:path extrusionOk="0" h="30570" w="15715">
                  <a:moveTo>
                    <a:pt x="15714" y="0"/>
                  </a:moveTo>
                  <a:lnTo>
                    <a:pt x="1" y="15714"/>
                  </a:lnTo>
                  <a:lnTo>
                    <a:pt x="1" y="30570"/>
                  </a:lnTo>
                  <a:lnTo>
                    <a:pt x="15003" y="15567"/>
                  </a:lnTo>
                  <a:cubicBezTo>
                    <a:pt x="15003" y="15484"/>
                    <a:pt x="15003" y="15442"/>
                    <a:pt x="15024" y="15358"/>
                  </a:cubicBezTo>
                  <a:cubicBezTo>
                    <a:pt x="15066" y="14856"/>
                    <a:pt x="15108" y="14354"/>
                    <a:pt x="15128" y="13873"/>
                  </a:cubicBezTo>
                  <a:cubicBezTo>
                    <a:pt x="15128" y="13726"/>
                    <a:pt x="15170" y="13622"/>
                    <a:pt x="15170" y="13496"/>
                  </a:cubicBezTo>
                  <a:cubicBezTo>
                    <a:pt x="15212" y="12868"/>
                    <a:pt x="15233" y="12241"/>
                    <a:pt x="15296" y="11613"/>
                  </a:cubicBezTo>
                  <a:cubicBezTo>
                    <a:pt x="15296" y="11508"/>
                    <a:pt x="15296" y="11404"/>
                    <a:pt x="15317" y="11299"/>
                  </a:cubicBezTo>
                  <a:cubicBezTo>
                    <a:pt x="15338" y="10734"/>
                    <a:pt x="15400" y="10148"/>
                    <a:pt x="15421" y="9583"/>
                  </a:cubicBezTo>
                  <a:cubicBezTo>
                    <a:pt x="15442" y="8872"/>
                    <a:pt x="15505" y="8161"/>
                    <a:pt x="15526" y="7428"/>
                  </a:cubicBezTo>
                  <a:cubicBezTo>
                    <a:pt x="15547" y="6759"/>
                    <a:pt x="15589" y="6068"/>
                    <a:pt x="15610" y="5420"/>
                  </a:cubicBezTo>
                  <a:cubicBezTo>
                    <a:pt x="15610" y="5022"/>
                    <a:pt x="15631" y="4666"/>
                    <a:pt x="15631" y="4269"/>
                  </a:cubicBezTo>
                  <a:cubicBezTo>
                    <a:pt x="15631" y="3997"/>
                    <a:pt x="15652" y="3767"/>
                    <a:pt x="15652" y="3515"/>
                  </a:cubicBezTo>
                  <a:cubicBezTo>
                    <a:pt x="15652" y="3013"/>
                    <a:pt x="15693" y="2490"/>
                    <a:pt x="15693" y="1988"/>
                  </a:cubicBezTo>
                  <a:lnTo>
                    <a:pt x="15693" y="1695"/>
                  </a:lnTo>
                  <a:cubicBezTo>
                    <a:pt x="15693" y="1130"/>
                    <a:pt x="15693" y="586"/>
                    <a:pt x="15714" y="0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7330425" y="3273750"/>
              <a:ext cx="334800" cy="639250"/>
            </a:xfrm>
            <a:custGeom>
              <a:rect b="b" l="l" r="r" t="t"/>
              <a:pathLst>
                <a:path extrusionOk="0" h="25570" w="13392">
                  <a:moveTo>
                    <a:pt x="13350" y="1"/>
                  </a:moveTo>
                  <a:lnTo>
                    <a:pt x="13350" y="43"/>
                  </a:lnTo>
                  <a:lnTo>
                    <a:pt x="13392" y="1"/>
                  </a:lnTo>
                  <a:close/>
                  <a:moveTo>
                    <a:pt x="13350" y="43"/>
                  </a:moveTo>
                  <a:lnTo>
                    <a:pt x="1" y="13392"/>
                  </a:lnTo>
                  <a:cubicBezTo>
                    <a:pt x="1" y="13455"/>
                    <a:pt x="22" y="13476"/>
                    <a:pt x="22" y="13539"/>
                  </a:cubicBezTo>
                  <a:cubicBezTo>
                    <a:pt x="105" y="14020"/>
                    <a:pt x="168" y="14522"/>
                    <a:pt x="273" y="15003"/>
                  </a:cubicBezTo>
                  <a:cubicBezTo>
                    <a:pt x="314" y="15108"/>
                    <a:pt x="314" y="15171"/>
                    <a:pt x="335" y="15275"/>
                  </a:cubicBezTo>
                  <a:cubicBezTo>
                    <a:pt x="419" y="15756"/>
                    <a:pt x="482" y="16196"/>
                    <a:pt x="586" y="16635"/>
                  </a:cubicBezTo>
                  <a:cubicBezTo>
                    <a:pt x="628" y="16740"/>
                    <a:pt x="628" y="16844"/>
                    <a:pt x="649" y="16949"/>
                  </a:cubicBezTo>
                  <a:cubicBezTo>
                    <a:pt x="733" y="17409"/>
                    <a:pt x="817" y="17828"/>
                    <a:pt x="900" y="18267"/>
                  </a:cubicBezTo>
                  <a:cubicBezTo>
                    <a:pt x="942" y="18351"/>
                    <a:pt x="942" y="18456"/>
                    <a:pt x="963" y="18518"/>
                  </a:cubicBezTo>
                  <a:lnTo>
                    <a:pt x="1277" y="20025"/>
                  </a:lnTo>
                  <a:cubicBezTo>
                    <a:pt x="1277" y="20046"/>
                    <a:pt x="1298" y="20088"/>
                    <a:pt x="1298" y="20129"/>
                  </a:cubicBezTo>
                  <a:cubicBezTo>
                    <a:pt x="1402" y="20569"/>
                    <a:pt x="1507" y="20987"/>
                    <a:pt x="1612" y="21406"/>
                  </a:cubicBezTo>
                  <a:cubicBezTo>
                    <a:pt x="1633" y="21510"/>
                    <a:pt x="1654" y="21594"/>
                    <a:pt x="1695" y="21699"/>
                  </a:cubicBezTo>
                  <a:cubicBezTo>
                    <a:pt x="1758" y="22054"/>
                    <a:pt x="1863" y="22389"/>
                    <a:pt x="1946" y="22745"/>
                  </a:cubicBezTo>
                  <a:cubicBezTo>
                    <a:pt x="1967" y="22850"/>
                    <a:pt x="2009" y="22975"/>
                    <a:pt x="2030" y="23080"/>
                  </a:cubicBezTo>
                  <a:cubicBezTo>
                    <a:pt x="2114" y="23414"/>
                    <a:pt x="2218" y="23728"/>
                    <a:pt x="2281" y="24042"/>
                  </a:cubicBezTo>
                  <a:lnTo>
                    <a:pt x="2365" y="24356"/>
                  </a:lnTo>
                  <a:cubicBezTo>
                    <a:pt x="2470" y="24775"/>
                    <a:pt x="2616" y="25172"/>
                    <a:pt x="2721" y="25570"/>
                  </a:cubicBezTo>
                  <a:lnTo>
                    <a:pt x="13350" y="14919"/>
                  </a:lnTo>
                  <a:lnTo>
                    <a:pt x="13350" y="43"/>
                  </a:ln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344550" y="3689625"/>
              <a:ext cx="1600" cy="7875"/>
            </a:xfrm>
            <a:custGeom>
              <a:rect b="b" l="l" r="r" t="t"/>
              <a:pathLst>
                <a:path extrusionOk="0" h="315" w="64">
                  <a:moveTo>
                    <a:pt x="63" y="314"/>
                  </a:moveTo>
                  <a:cubicBezTo>
                    <a:pt x="21" y="209"/>
                    <a:pt x="1" y="105"/>
                    <a:pt x="1" y="0"/>
                  </a:cubicBezTo>
                  <a:cubicBezTo>
                    <a:pt x="1" y="105"/>
                    <a:pt x="21" y="209"/>
                    <a:pt x="63" y="314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336700" y="3648825"/>
              <a:ext cx="1600" cy="6825"/>
            </a:xfrm>
            <a:custGeom>
              <a:rect b="b" l="l" r="r" t="t"/>
              <a:pathLst>
                <a:path extrusionOk="0" h="273" w="64">
                  <a:moveTo>
                    <a:pt x="1" y="1"/>
                  </a:moveTo>
                  <a:cubicBezTo>
                    <a:pt x="22" y="105"/>
                    <a:pt x="22" y="210"/>
                    <a:pt x="63" y="272"/>
                  </a:cubicBezTo>
                  <a:cubicBezTo>
                    <a:pt x="22" y="168"/>
                    <a:pt x="22" y="105"/>
                    <a:pt x="1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7329375" y="3608550"/>
              <a:ext cx="1075" cy="3675"/>
            </a:xfrm>
            <a:custGeom>
              <a:rect b="b" l="l" r="r" t="t"/>
              <a:pathLst>
                <a:path extrusionOk="0" h="147" w="43">
                  <a:moveTo>
                    <a:pt x="1" y="0"/>
                  </a:moveTo>
                  <a:lnTo>
                    <a:pt x="1" y="0"/>
                  </a:lnTo>
                  <a:cubicBezTo>
                    <a:pt x="1" y="63"/>
                    <a:pt x="43" y="84"/>
                    <a:pt x="43" y="147"/>
                  </a:cubicBezTo>
                  <a:cubicBezTo>
                    <a:pt x="43" y="105"/>
                    <a:pt x="43" y="63"/>
                    <a:pt x="1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352400" y="3730425"/>
              <a:ext cx="1600" cy="6300"/>
            </a:xfrm>
            <a:custGeom>
              <a:rect b="b" l="l" r="r" t="t"/>
              <a:pathLst>
                <a:path extrusionOk="0" h="252" w="64">
                  <a:moveTo>
                    <a:pt x="0" y="1"/>
                  </a:moveTo>
                  <a:cubicBezTo>
                    <a:pt x="21" y="84"/>
                    <a:pt x="21" y="189"/>
                    <a:pt x="63" y="251"/>
                  </a:cubicBezTo>
                  <a:cubicBezTo>
                    <a:pt x="21" y="147"/>
                    <a:pt x="21" y="84"/>
                    <a:pt x="0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8040250" y="3264875"/>
              <a:ext cx="550" cy="5250"/>
            </a:xfrm>
            <a:custGeom>
              <a:rect b="b" l="l" r="r" t="t"/>
              <a:pathLst>
                <a:path extrusionOk="0" h="210" w="22">
                  <a:moveTo>
                    <a:pt x="1" y="209"/>
                  </a:moveTo>
                  <a:cubicBezTo>
                    <a:pt x="1" y="126"/>
                    <a:pt x="1" y="84"/>
                    <a:pt x="22" y="0"/>
                  </a:cubicBezTo>
                  <a:cubicBezTo>
                    <a:pt x="1" y="84"/>
                    <a:pt x="1" y="126"/>
                    <a:pt x="1" y="209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8043400" y="3218825"/>
              <a:ext cx="1075" cy="9450"/>
            </a:xfrm>
            <a:custGeom>
              <a:rect b="b" l="l" r="r" t="t"/>
              <a:pathLst>
                <a:path extrusionOk="0" h="378" w="43">
                  <a:moveTo>
                    <a:pt x="42" y="1"/>
                  </a:moveTo>
                  <a:lnTo>
                    <a:pt x="42" y="1"/>
                  </a:lnTo>
                  <a:cubicBezTo>
                    <a:pt x="0" y="106"/>
                    <a:pt x="0" y="252"/>
                    <a:pt x="0" y="378"/>
                  </a:cubicBezTo>
                  <a:cubicBezTo>
                    <a:pt x="0" y="252"/>
                    <a:pt x="42" y="147"/>
                    <a:pt x="42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7664150" y="3469400"/>
              <a:ext cx="355200" cy="546650"/>
            </a:xfrm>
            <a:custGeom>
              <a:rect b="b" l="l" r="r" t="t"/>
              <a:pathLst>
                <a:path extrusionOk="0" h="21866" w="14208">
                  <a:moveTo>
                    <a:pt x="14208" y="0"/>
                  </a:moveTo>
                  <a:lnTo>
                    <a:pt x="1" y="14208"/>
                  </a:lnTo>
                  <a:lnTo>
                    <a:pt x="1" y="21866"/>
                  </a:lnTo>
                  <a:lnTo>
                    <a:pt x="43" y="21866"/>
                  </a:lnTo>
                  <a:lnTo>
                    <a:pt x="12806" y="9102"/>
                  </a:lnTo>
                  <a:cubicBezTo>
                    <a:pt x="12869" y="8746"/>
                    <a:pt x="12953" y="8349"/>
                    <a:pt x="13015" y="7951"/>
                  </a:cubicBezTo>
                  <a:cubicBezTo>
                    <a:pt x="13036" y="7763"/>
                    <a:pt x="13078" y="7596"/>
                    <a:pt x="13120" y="7407"/>
                  </a:cubicBezTo>
                  <a:cubicBezTo>
                    <a:pt x="13162" y="7135"/>
                    <a:pt x="13183" y="6905"/>
                    <a:pt x="13246" y="6654"/>
                  </a:cubicBezTo>
                  <a:cubicBezTo>
                    <a:pt x="13266" y="6445"/>
                    <a:pt x="13329" y="6257"/>
                    <a:pt x="13350" y="6047"/>
                  </a:cubicBezTo>
                  <a:cubicBezTo>
                    <a:pt x="13392" y="5754"/>
                    <a:pt x="13455" y="5461"/>
                    <a:pt x="13476" y="5189"/>
                  </a:cubicBezTo>
                  <a:cubicBezTo>
                    <a:pt x="13538" y="4876"/>
                    <a:pt x="13580" y="4520"/>
                    <a:pt x="13643" y="4185"/>
                  </a:cubicBezTo>
                  <a:cubicBezTo>
                    <a:pt x="13664" y="3955"/>
                    <a:pt x="13706" y="3725"/>
                    <a:pt x="13748" y="3474"/>
                  </a:cubicBezTo>
                  <a:cubicBezTo>
                    <a:pt x="13769" y="3223"/>
                    <a:pt x="13810" y="2951"/>
                    <a:pt x="13852" y="2700"/>
                  </a:cubicBezTo>
                  <a:lnTo>
                    <a:pt x="13915" y="2072"/>
                  </a:lnTo>
                  <a:cubicBezTo>
                    <a:pt x="13999" y="1444"/>
                    <a:pt x="14103" y="816"/>
                    <a:pt x="14187" y="168"/>
                  </a:cubicBezTo>
                  <a:cubicBezTo>
                    <a:pt x="14187" y="105"/>
                    <a:pt x="14187" y="63"/>
                    <a:pt x="14208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7446025" y="3824575"/>
              <a:ext cx="219200" cy="344750"/>
            </a:xfrm>
            <a:custGeom>
              <a:rect b="b" l="l" r="r" t="t"/>
              <a:pathLst>
                <a:path extrusionOk="0" h="13790" w="8768">
                  <a:moveTo>
                    <a:pt x="8747" y="1"/>
                  </a:moveTo>
                  <a:lnTo>
                    <a:pt x="8747" y="21"/>
                  </a:lnTo>
                  <a:lnTo>
                    <a:pt x="8768" y="1"/>
                  </a:lnTo>
                  <a:close/>
                  <a:moveTo>
                    <a:pt x="8747" y="21"/>
                  </a:moveTo>
                  <a:lnTo>
                    <a:pt x="1" y="8768"/>
                  </a:lnTo>
                  <a:cubicBezTo>
                    <a:pt x="1" y="8768"/>
                    <a:pt x="1" y="8788"/>
                    <a:pt x="22" y="8788"/>
                  </a:cubicBezTo>
                  <a:lnTo>
                    <a:pt x="335" y="9500"/>
                  </a:lnTo>
                  <a:lnTo>
                    <a:pt x="649" y="10190"/>
                  </a:lnTo>
                  <a:lnTo>
                    <a:pt x="649" y="10232"/>
                  </a:lnTo>
                  <a:cubicBezTo>
                    <a:pt x="754" y="10462"/>
                    <a:pt x="859" y="10672"/>
                    <a:pt x="963" y="10881"/>
                  </a:cubicBezTo>
                  <a:cubicBezTo>
                    <a:pt x="963" y="10881"/>
                    <a:pt x="963" y="10902"/>
                    <a:pt x="984" y="10902"/>
                  </a:cubicBezTo>
                  <a:cubicBezTo>
                    <a:pt x="1089" y="11111"/>
                    <a:pt x="1193" y="11320"/>
                    <a:pt x="1298" y="11508"/>
                  </a:cubicBezTo>
                  <a:cubicBezTo>
                    <a:pt x="1298" y="11529"/>
                    <a:pt x="1319" y="11529"/>
                    <a:pt x="1319" y="11550"/>
                  </a:cubicBezTo>
                  <a:cubicBezTo>
                    <a:pt x="1424" y="11739"/>
                    <a:pt x="1528" y="11948"/>
                    <a:pt x="1612" y="12136"/>
                  </a:cubicBezTo>
                  <a:cubicBezTo>
                    <a:pt x="1612" y="12157"/>
                    <a:pt x="1633" y="12157"/>
                    <a:pt x="1633" y="12178"/>
                  </a:cubicBezTo>
                  <a:cubicBezTo>
                    <a:pt x="1737" y="12366"/>
                    <a:pt x="1842" y="12555"/>
                    <a:pt x="1926" y="12701"/>
                  </a:cubicBezTo>
                  <a:cubicBezTo>
                    <a:pt x="1926" y="12743"/>
                    <a:pt x="1947" y="12743"/>
                    <a:pt x="1947" y="12764"/>
                  </a:cubicBezTo>
                  <a:cubicBezTo>
                    <a:pt x="2051" y="12952"/>
                    <a:pt x="2156" y="13099"/>
                    <a:pt x="2240" y="13266"/>
                  </a:cubicBezTo>
                  <a:lnTo>
                    <a:pt x="2260" y="13287"/>
                  </a:lnTo>
                  <a:cubicBezTo>
                    <a:pt x="2365" y="13475"/>
                    <a:pt x="2470" y="13622"/>
                    <a:pt x="2574" y="13789"/>
                  </a:cubicBezTo>
                  <a:lnTo>
                    <a:pt x="8747" y="7617"/>
                  </a:lnTo>
                  <a:lnTo>
                    <a:pt x="8747" y="21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7984300" y="3696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7503050" y="4157775"/>
              <a:ext cx="7875" cy="12575"/>
            </a:xfrm>
            <a:custGeom>
              <a:rect b="b" l="l" r="r" t="t"/>
              <a:pathLst>
                <a:path extrusionOk="0" h="503" w="315">
                  <a:moveTo>
                    <a:pt x="0" y="1"/>
                  </a:moveTo>
                  <a:lnTo>
                    <a:pt x="0" y="1"/>
                  </a:lnTo>
                  <a:cubicBezTo>
                    <a:pt x="105" y="189"/>
                    <a:pt x="210" y="357"/>
                    <a:pt x="314" y="503"/>
                  </a:cubicBezTo>
                  <a:cubicBezTo>
                    <a:pt x="210" y="357"/>
                    <a:pt x="105" y="168"/>
                    <a:pt x="0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7446025" y="40442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cubicBezTo>
                    <a:pt x="1" y="0"/>
                    <a:pt x="1" y="21"/>
                    <a:pt x="22" y="21"/>
                  </a:cubicBezTo>
                  <a:cubicBezTo>
                    <a:pt x="1" y="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7276025" y="1961850"/>
              <a:ext cx="389725" cy="761125"/>
            </a:xfrm>
            <a:custGeom>
              <a:rect b="b" l="l" r="r" t="t"/>
              <a:pathLst>
                <a:path extrusionOk="0" h="30445" w="15589">
                  <a:moveTo>
                    <a:pt x="15568" y="1"/>
                  </a:moveTo>
                  <a:lnTo>
                    <a:pt x="1444" y="14124"/>
                  </a:lnTo>
                  <a:cubicBezTo>
                    <a:pt x="1340" y="14710"/>
                    <a:pt x="1256" y="15338"/>
                    <a:pt x="1172" y="15965"/>
                  </a:cubicBezTo>
                  <a:cubicBezTo>
                    <a:pt x="1068" y="16677"/>
                    <a:pt x="984" y="17388"/>
                    <a:pt x="921" y="18120"/>
                  </a:cubicBezTo>
                  <a:lnTo>
                    <a:pt x="837" y="18748"/>
                  </a:lnTo>
                  <a:cubicBezTo>
                    <a:pt x="754" y="19313"/>
                    <a:pt x="712" y="19920"/>
                    <a:pt x="649" y="20527"/>
                  </a:cubicBezTo>
                  <a:cubicBezTo>
                    <a:pt x="628" y="20715"/>
                    <a:pt x="628" y="20861"/>
                    <a:pt x="607" y="21050"/>
                  </a:cubicBezTo>
                  <a:cubicBezTo>
                    <a:pt x="524" y="21761"/>
                    <a:pt x="461" y="22452"/>
                    <a:pt x="419" y="23184"/>
                  </a:cubicBezTo>
                  <a:lnTo>
                    <a:pt x="335" y="24063"/>
                  </a:lnTo>
                  <a:cubicBezTo>
                    <a:pt x="314" y="24544"/>
                    <a:pt x="252" y="25046"/>
                    <a:pt x="231" y="25548"/>
                  </a:cubicBezTo>
                  <a:cubicBezTo>
                    <a:pt x="210" y="25862"/>
                    <a:pt x="189" y="26176"/>
                    <a:pt x="189" y="26490"/>
                  </a:cubicBezTo>
                  <a:cubicBezTo>
                    <a:pt x="126" y="27201"/>
                    <a:pt x="105" y="27892"/>
                    <a:pt x="84" y="28603"/>
                  </a:cubicBezTo>
                  <a:cubicBezTo>
                    <a:pt x="42" y="28980"/>
                    <a:pt x="42" y="29335"/>
                    <a:pt x="21" y="29712"/>
                  </a:cubicBezTo>
                  <a:cubicBezTo>
                    <a:pt x="21" y="29942"/>
                    <a:pt x="1" y="30193"/>
                    <a:pt x="1" y="30444"/>
                  </a:cubicBezTo>
                  <a:lnTo>
                    <a:pt x="15589" y="14856"/>
                  </a:lnTo>
                  <a:lnTo>
                    <a:pt x="15589" y="1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7665200" y="1751575"/>
              <a:ext cx="297150" cy="581700"/>
            </a:xfrm>
            <a:custGeom>
              <a:rect b="b" l="l" r="r" t="t"/>
              <a:pathLst>
                <a:path extrusionOk="0" h="23268" w="11886">
                  <a:moveTo>
                    <a:pt x="8328" y="0"/>
                  </a:moveTo>
                  <a:lnTo>
                    <a:pt x="1" y="8349"/>
                  </a:lnTo>
                  <a:lnTo>
                    <a:pt x="1" y="23267"/>
                  </a:lnTo>
                  <a:lnTo>
                    <a:pt x="11885" y="11362"/>
                  </a:lnTo>
                  <a:lnTo>
                    <a:pt x="11509" y="9876"/>
                  </a:lnTo>
                  <a:cubicBezTo>
                    <a:pt x="11467" y="9730"/>
                    <a:pt x="11425" y="9583"/>
                    <a:pt x="11404" y="9458"/>
                  </a:cubicBezTo>
                  <a:cubicBezTo>
                    <a:pt x="11299" y="9123"/>
                    <a:pt x="11216" y="8746"/>
                    <a:pt x="11111" y="8412"/>
                  </a:cubicBezTo>
                  <a:cubicBezTo>
                    <a:pt x="11048" y="8244"/>
                    <a:pt x="11027" y="8119"/>
                    <a:pt x="10986" y="7951"/>
                  </a:cubicBezTo>
                  <a:cubicBezTo>
                    <a:pt x="10881" y="7616"/>
                    <a:pt x="10797" y="7282"/>
                    <a:pt x="10693" y="6947"/>
                  </a:cubicBezTo>
                  <a:cubicBezTo>
                    <a:pt x="10672" y="6800"/>
                    <a:pt x="10609" y="6675"/>
                    <a:pt x="10588" y="6549"/>
                  </a:cubicBezTo>
                  <a:cubicBezTo>
                    <a:pt x="10463" y="6152"/>
                    <a:pt x="10358" y="5754"/>
                    <a:pt x="10211" y="5399"/>
                  </a:cubicBezTo>
                  <a:cubicBezTo>
                    <a:pt x="10191" y="5336"/>
                    <a:pt x="10191" y="5294"/>
                    <a:pt x="10170" y="5210"/>
                  </a:cubicBezTo>
                  <a:cubicBezTo>
                    <a:pt x="9730" y="3829"/>
                    <a:pt x="9270" y="2511"/>
                    <a:pt x="8810" y="1256"/>
                  </a:cubicBezTo>
                  <a:cubicBezTo>
                    <a:pt x="8810" y="1235"/>
                    <a:pt x="8810" y="1235"/>
                    <a:pt x="8789" y="1214"/>
                  </a:cubicBezTo>
                  <a:cubicBezTo>
                    <a:pt x="8621" y="795"/>
                    <a:pt x="8475" y="398"/>
                    <a:pt x="8328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7276550" y="2624125"/>
              <a:ext cx="2625" cy="52825"/>
            </a:xfrm>
            <a:custGeom>
              <a:rect b="b" l="l" r="r" t="t"/>
              <a:pathLst>
                <a:path extrusionOk="0" h="2113" w="105">
                  <a:moveTo>
                    <a:pt x="105" y="1"/>
                  </a:moveTo>
                  <a:lnTo>
                    <a:pt x="105" y="1"/>
                  </a:lnTo>
                  <a:cubicBezTo>
                    <a:pt x="84" y="711"/>
                    <a:pt x="21" y="1401"/>
                    <a:pt x="0" y="2112"/>
                  </a:cubicBezTo>
                  <a:cubicBezTo>
                    <a:pt x="63" y="1401"/>
                    <a:pt x="84" y="711"/>
                    <a:pt x="105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7298000" y="2361025"/>
              <a:ext cx="6800" cy="53850"/>
            </a:xfrm>
            <a:custGeom>
              <a:rect b="b" l="l" r="r" t="t"/>
              <a:pathLst>
                <a:path extrusionOk="0" h="2154" w="272">
                  <a:moveTo>
                    <a:pt x="272" y="1"/>
                  </a:moveTo>
                  <a:cubicBezTo>
                    <a:pt x="188" y="711"/>
                    <a:pt x="84" y="1422"/>
                    <a:pt x="0" y="2153"/>
                  </a:cubicBezTo>
                  <a:cubicBezTo>
                    <a:pt x="105" y="1422"/>
                    <a:pt x="188" y="711"/>
                    <a:pt x="272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7274450" y="2704650"/>
              <a:ext cx="1075" cy="18325"/>
            </a:xfrm>
            <a:custGeom>
              <a:rect b="b" l="l" r="r" t="t"/>
              <a:pathLst>
                <a:path extrusionOk="0" h="733" w="43">
                  <a:moveTo>
                    <a:pt x="43" y="1"/>
                  </a:moveTo>
                  <a:cubicBezTo>
                    <a:pt x="43" y="231"/>
                    <a:pt x="1" y="461"/>
                    <a:pt x="1" y="732"/>
                  </a:cubicBezTo>
                  <a:cubicBezTo>
                    <a:pt x="43" y="482"/>
                    <a:pt x="43" y="231"/>
                    <a:pt x="43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7291725" y="2430575"/>
              <a:ext cx="4725" cy="44450"/>
            </a:xfrm>
            <a:custGeom>
              <a:rect b="b" l="l" r="r" t="t"/>
              <a:pathLst>
                <a:path extrusionOk="0" h="1778" w="189">
                  <a:moveTo>
                    <a:pt x="188" y="1"/>
                  </a:moveTo>
                  <a:lnTo>
                    <a:pt x="188" y="1"/>
                  </a:lnTo>
                  <a:cubicBezTo>
                    <a:pt x="126" y="607"/>
                    <a:pt x="42" y="1171"/>
                    <a:pt x="0" y="1778"/>
                  </a:cubicBezTo>
                  <a:cubicBezTo>
                    <a:pt x="84" y="1171"/>
                    <a:pt x="126" y="607"/>
                    <a:pt x="188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7281250" y="2563400"/>
              <a:ext cx="2650" cy="37175"/>
            </a:xfrm>
            <a:custGeom>
              <a:rect b="b" l="l" r="r" t="t"/>
              <a:pathLst>
                <a:path extrusionOk="0" h="1487" w="106">
                  <a:moveTo>
                    <a:pt x="1" y="1486"/>
                  </a:moveTo>
                  <a:cubicBezTo>
                    <a:pt x="22" y="984"/>
                    <a:pt x="84" y="482"/>
                    <a:pt x="105" y="1"/>
                  </a:cubicBezTo>
                  <a:cubicBezTo>
                    <a:pt x="84" y="482"/>
                    <a:pt x="22" y="984"/>
                    <a:pt x="1" y="1486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7285975" y="2488075"/>
              <a:ext cx="4200" cy="53375"/>
            </a:xfrm>
            <a:custGeom>
              <a:rect b="b" l="l" r="r" t="t"/>
              <a:pathLst>
                <a:path extrusionOk="0" h="2135" w="168">
                  <a:moveTo>
                    <a:pt x="0" y="2135"/>
                  </a:moveTo>
                  <a:cubicBezTo>
                    <a:pt x="42" y="1403"/>
                    <a:pt x="126" y="712"/>
                    <a:pt x="167" y="1"/>
                  </a:cubicBezTo>
                  <a:cubicBezTo>
                    <a:pt x="126" y="712"/>
                    <a:pt x="42" y="1403"/>
                    <a:pt x="0" y="2135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7291725" y="2918050"/>
              <a:ext cx="374025" cy="546675"/>
            </a:xfrm>
            <a:custGeom>
              <a:rect b="b" l="l" r="r" t="t"/>
              <a:pathLst>
                <a:path extrusionOk="0" h="21867" w="14961">
                  <a:moveTo>
                    <a:pt x="14940" y="1"/>
                  </a:moveTo>
                  <a:lnTo>
                    <a:pt x="0" y="14940"/>
                  </a:lnTo>
                  <a:cubicBezTo>
                    <a:pt x="105" y="16175"/>
                    <a:pt x="209" y="17347"/>
                    <a:pt x="335" y="18497"/>
                  </a:cubicBezTo>
                  <a:cubicBezTo>
                    <a:pt x="335" y="18560"/>
                    <a:pt x="335" y="18581"/>
                    <a:pt x="356" y="18623"/>
                  </a:cubicBezTo>
                  <a:lnTo>
                    <a:pt x="523" y="20192"/>
                  </a:lnTo>
                  <a:lnTo>
                    <a:pt x="607" y="20757"/>
                  </a:lnTo>
                  <a:cubicBezTo>
                    <a:pt x="649" y="21113"/>
                    <a:pt x="670" y="21510"/>
                    <a:pt x="733" y="21866"/>
                  </a:cubicBezTo>
                  <a:lnTo>
                    <a:pt x="14961" y="7638"/>
                  </a:lnTo>
                  <a:lnTo>
                    <a:pt x="14961" y="1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7664675" y="2537775"/>
              <a:ext cx="390250" cy="571225"/>
            </a:xfrm>
            <a:custGeom>
              <a:rect b="b" l="l" r="r" t="t"/>
              <a:pathLst>
                <a:path extrusionOk="0" h="22849" w="15610">
                  <a:moveTo>
                    <a:pt x="15170" y="0"/>
                  </a:moveTo>
                  <a:lnTo>
                    <a:pt x="1" y="15170"/>
                  </a:lnTo>
                  <a:lnTo>
                    <a:pt x="1" y="22849"/>
                  </a:lnTo>
                  <a:lnTo>
                    <a:pt x="22" y="22849"/>
                  </a:lnTo>
                  <a:lnTo>
                    <a:pt x="15610" y="7261"/>
                  </a:lnTo>
                  <a:cubicBezTo>
                    <a:pt x="15568" y="6633"/>
                    <a:pt x="15547" y="6047"/>
                    <a:pt x="15526" y="5420"/>
                  </a:cubicBezTo>
                  <a:lnTo>
                    <a:pt x="15526" y="5399"/>
                  </a:lnTo>
                  <a:cubicBezTo>
                    <a:pt x="15505" y="4792"/>
                    <a:pt x="15463" y="4185"/>
                    <a:pt x="15421" y="3578"/>
                  </a:cubicBezTo>
                  <a:lnTo>
                    <a:pt x="15421" y="3537"/>
                  </a:lnTo>
                  <a:cubicBezTo>
                    <a:pt x="15401" y="2951"/>
                    <a:pt x="15338" y="2344"/>
                    <a:pt x="15317" y="1779"/>
                  </a:cubicBezTo>
                  <a:lnTo>
                    <a:pt x="15317" y="1716"/>
                  </a:lnTo>
                  <a:cubicBezTo>
                    <a:pt x="15254" y="1151"/>
                    <a:pt x="15233" y="565"/>
                    <a:pt x="15170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8044450" y="2538825"/>
              <a:ext cx="3150" cy="43425"/>
            </a:xfrm>
            <a:custGeom>
              <a:rect b="b" l="l" r="r" t="t"/>
              <a:pathLst>
                <a:path extrusionOk="0" h="1737" w="126">
                  <a:moveTo>
                    <a:pt x="0" y="0"/>
                  </a:moveTo>
                  <a:cubicBezTo>
                    <a:pt x="21" y="586"/>
                    <a:pt x="63" y="1151"/>
                    <a:pt x="126" y="1737"/>
                  </a:cubicBezTo>
                  <a:cubicBezTo>
                    <a:pt x="105" y="1172"/>
                    <a:pt x="42" y="586"/>
                    <a:pt x="0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7665200" y="2182075"/>
              <a:ext cx="357300" cy="521025"/>
            </a:xfrm>
            <a:custGeom>
              <a:rect b="b" l="l" r="r" t="t"/>
              <a:pathLst>
                <a:path extrusionOk="0" h="20841" w="14292">
                  <a:moveTo>
                    <a:pt x="13224" y="0"/>
                  </a:moveTo>
                  <a:lnTo>
                    <a:pt x="22" y="13203"/>
                  </a:lnTo>
                  <a:lnTo>
                    <a:pt x="22" y="20819"/>
                  </a:lnTo>
                  <a:lnTo>
                    <a:pt x="22" y="20819"/>
                  </a:lnTo>
                  <a:lnTo>
                    <a:pt x="14292" y="6529"/>
                  </a:lnTo>
                  <a:cubicBezTo>
                    <a:pt x="14292" y="6466"/>
                    <a:pt x="14271" y="6403"/>
                    <a:pt x="14271" y="6319"/>
                  </a:cubicBezTo>
                  <a:cubicBezTo>
                    <a:pt x="14166" y="5650"/>
                    <a:pt x="14061" y="5001"/>
                    <a:pt x="13957" y="4311"/>
                  </a:cubicBezTo>
                  <a:cubicBezTo>
                    <a:pt x="13936" y="4122"/>
                    <a:pt x="13915" y="3955"/>
                    <a:pt x="13873" y="3788"/>
                  </a:cubicBezTo>
                  <a:cubicBezTo>
                    <a:pt x="13748" y="3055"/>
                    <a:pt x="13643" y="2323"/>
                    <a:pt x="13517" y="1611"/>
                  </a:cubicBezTo>
                  <a:lnTo>
                    <a:pt x="13517" y="1570"/>
                  </a:lnTo>
                  <a:cubicBezTo>
                    <a:pt x="13413" y="1047"/>
                    <a:pt x="13329" y="523"/>
                    <a:pt x="13224" y="0"/>
                  </a:cubicBezTo>
                  <a:close/>
                  <a:moveTo>
                    <a:pt x="22" y="20819"/>
                  </a:moveTo>
                  <a:lnTo>
                    <a:pt x="1" y="20840"/>
                  </a:lnTo>
                  <a:lnTo>
                    <a:pt x="22" y="20840"/>
                  </a:lnTo>
                  <a:lnTo>
                    <a:pt x="22" y="20819"/>
                  </a:ln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7272875" y="2512150"/>
              <a:ext cx="392875" cy="578025"/>
            </a:xfrm>
            <a:custGeom>
              <a:rect b="b" l="l" r="r" t="t"/>
              <a:pathLst>
                <a:path extrusionOk="0" h="23121" w="15715">
                  <a:moveTo>
                    <a:pt x="15694" y="0"/>
                  </a:moveTo>
                  <a:lnTo>
                    <a:pt x="1" y="15693"/>
                  </a:lnTo>
                  <a:cubicBezTo>
                    <a:pt x="1" y="16634"/>
                    <a:pt x="22" y="17576"/>
                    <a:pt x="43" y="18538"/>
                  </a:cubicBezTo>
                  <a:cubicBezTo>
                    <a:pt x="43" y="18790"/>
                    <a:pt x="43" y="18999"/>
                    <a:pt x="64" y="19229"/>
                  </a:cubicBezTo>
                  <a:cubicBezTo>
                    <a:pt x="106" y="20191"/>
                    <a:pt x="127" y="21196"/>
                    <a:pt x="168" y="22179"/>
                  </a:cubicBezTo>
                  <a:cubicBezTo>
                    <a:pt x="210" y="22493"/>
                    <a:pt x="210" y="22807"/>
                    <a:pt x="231" y="23121"/>
                  </a:cubicBezTo>
                  <a:lnTo>
                    <a:pt x="15715" y="7637"/>
                  </a:lnTo>
                  <a:lnTo>
                    <a:pt x="15715" y="0"/>
                  </a:ln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8011500" y="2276775"/>
              <a:ext cx="2100" cy="13075"/>
            </a:xfrm>
            <a:custGeom>
              <a:rect b="b" l="l" r="r" t="t"/>
              <a:pathLst>
                <a:path extrusionOk="0" h="523" w="84">
                  <a:moveTo>
                    <a:pt x="0" y="0"/>
                  </a:moveTo>
                  <a:cubicBezTo>
                    <a:pt x="21" y="188"/>
                    <a:pt x="63" y="376"/>
                    <a:pt x="84" y="523"/>
                  </a:cubicBezTo>
                  <a:cubicBezTo>
                    <a:pt x="84" y="335"/>
                    <a:pt x="21" y="188"/>
                    <a:pt x="0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8021425" y="2340050"/>
              <a:ext cx="550" cy="5250"/>
            </a:xfrm>
            <a:custGeom>
              <a:rect b="b" l="l" r="r" t="t"/>
              <a:pathLst>
                <a:path extrusionOk="0" h="210" w="22">
                  <a:moveTo>
                    <a:pt x="1" y="0"/>
                  </a:moveTo>
                  <a:cubicBezTo>
                    <a:pt x="1" y="84"/>
                    <a:pt x="22" y="147"/>
                    <a:pt x="22" y="210"/>
                  </a:cubicBezTo>
                  <a:cubicBezTo>
                    <a:pt x="22" y="147"/>
                    <a:pt x="22" y="84"/>
                    <a:pt x="1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9078075" y="3125725"/>
              <a:ext cx="10475" cy="80050"/>
            </a:xfrm>
            <a:custGeom>
              <a:rect b="b" l="l" r="r" t="t"/>
              <a:pathLst>
                <a:path extrusionOk="0" h="3202" w="419">
                  <a:moveTo>
                    <a:pt x="419" y="1"/>
                  </a:moveTo>
                  <a:cubicBezTo>
                    <a:pt x="415" y="32"/>
                    <a:pt x="411" y="63"/>
                    <a:pt x="408" y="94"/>
                  </a:cubicBezTo>
                  <a:lnTo>
                    <a:pt x="408" y="94"/>
                  </a:lnTo>
                  <a:cubicBezTo>
                    <a:pt x="419" y="55"/>
                    <a:pt x="419" y="34"/>
                    <a:pt x="419" y="1"/>
                  </a:cubicBezTo>
                  <a:close/>
                  <a:moveTo>
                    <a:pt x="408" y="94"/>
                  </a:moveTo>
                  <a:lnTo>
                    <a:pt x="408" y="94"/>
                  </a:lnTo>
                  <a:cubicBezTo>
                    <a:pt x="405" y="104"/>
                    <a:pt x="402" y="114"/>
                    <a:pt x="398" y="126"/>
                  </a:cubicBezTo>
                  <a:cubicBezTo>
                    <a:pt x="251" y="1151"/>
                    <a:pt x="126" y="2156"/>
                    <a:pt x="0" y="3202"/>
                  </a:cubicBezTo>
                  <a:cubicBezTo>
                    <a:pt x="143" y="2166"/>
                    <a:pt x="285" y="1130"/>
                    <a:pt x="408" y="94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8390200" y="1507300"/>
              <a:ext cx="526250" cy="926925"/>
            </a:xfrm>
            <a:custGeom>
              <a:rect b="b" l="l" r="r" t="t"/>
              <a:pathLst>
                <a:path extrusionOk="0" h="37077" w="21050">
                  <a:moveTo>
                    <a:pt x="20520" y="1"/>
                  </a:moveTo>
                  <a:cubicBezTo>
                    <a:pt x="14303" y="1"/>
                    <a:pt x="6144" y="16492"/>
                    <a:pt x="1" y="37077"/>
                  </a:cubicBezTo>
                  <a:cubicBezTo>
                    <a:pt x="3446" y="35576"/>
                    <a:pt x="7228" y="34748"/>
                    <a:pt x="11149" y="34748"/>
                  </a:cubicBezTo>
                  <a:cubicBezTo>
                    <a:pt x="12586" y="34748"/>
                    <a:pt x="14041" y="34859"/>
                    <a:pt x="15505" y="35089"/>
                  </a:cubicBezTo>
                  <a:lnTo>
                    <a:pt x="21050" y="42"/>
                  </a:lnTo>
                  <a:cubicBezTo>
                    <a:pt x="20875" y="14"/>
                    <a:pt x="20698" y="1"/>
                    <a:pt x="20520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8777300" y="1509375"/>
              <a:ext cx="366700" cy="1042550"/>
            </a:xfrm>
            <a:custGeom>
              <a:rect b="b" l="l" r="r" t="t"/>
              <a:pathLst>
                <a:path extrusionOk="0" h="41702" w="14668">
                  <a:moveTo>
                    <a:pt x="5545" y="1"/>
                  </a:moveTo>
                  <a:lnTo>
                    <a:pt x="0" y="35048"/>
                  </a:lnTo>
                  <a:cubicBezTo>
                    <a:pt x="5461" y="35885"/>
                    <a:pt x="10295" y="38291"/>
                    <a:pt x="14124" y="41701"/>
                  </a:cubicBezTo>
                  <a:cubicBezTo>
                    <a:pt x="14668" y="19606"/>
                    <a:pt x="11822" y="984"/>
                    <a:pt x="5545" y="1"/>
                  </a:cubicBezTo>
                  <a:close/>
                </a:path>
              </a:pathLst>
            </a:custGeom>
            <a:solidFill>
              <a:srgbClr val="FFE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8298150" y="2762700"/>
              <a:ext cx="4200" cy="18850"/>
            </a:xfrm>
            <a:custGeom>
              <a:rect b="b" l="l" r="r" t="t"/>
              <a:pathLst>
                <a:path extrusionOk="0" h="754" w="168">
                  <a:moveTo>
                    <a:pt x="168" y="1"/>
                  </a:moveTo>
                  <a:lnTo>
                    <a:pt x="132" y="180"/>
                  </a:lnTo>
                  <a:lnTo>
                    <a:pt x="132" y="180"/>
                  </a:lnTo>
                  <a:cubicBezTo>
                    <a:pt x="145" y="120"/>
                    <a:pt x="158" y="60"/>
                    <a:pt x="168" y="1"/>
                  </a:cubicBezTo>
                  <a:close/>
                  <a:moveTo>
                    <a:pt x="132" y="180"/>
                  </a:moveTo>
                  <a:lnTo>
                    <a:pt x="132" y="180"/>
                  </a:lnTo>
                  <a:cubicBezTo>
                    <a:pt x="108" y="283"/>
                    <a:pt x="81" y="387"/>
                    <a:pt x="56" y="491"/>
                  </a:cubicBezTo>
                  <a:lnTo>
                    <a:pt x="56" y="491"/>
                  </a:lnTo>
                  <a:cubicBezTo>
                    <a:pt x="71" y="432"/>
                    <a:pt x="88" y="373"/>
                    <a:pt x="105" y="314"/>
                  </a:cubicBezTo>
                  <a:lnTo>
                    <a:pt x="132" y="180"/>
                  </a:lnTo>
                  <a:close/>
                  <a:moveTo>
                    <a:pt x="56" y="491"/>
                  </a:moveTo>
                  <a:cubicBezTo>
                    <a:pt x="33" y="578"/>
                    <a:pt x="13" y="666"/>
                    <a:pt x="0" y="754"/>
                  </a:cubicBezTo>
                  <a:cubicBezTo>
                    <a:pt x="15" y="666"/>
                    <a:pt x="35" y="578"/>
                    <a:pt x="56" y="49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8213400" y="3218850"/>
              <a:ext cx="1075" cy="3150"/>
            </a:xfrm>
            <a:custGeom>
              <a:rect b="b" l="l" r="r" t="t"/>
              <a:pathLst>
                <a:path extrusionOk="0" h="126" w="43">
                  <a:moveTo>
                    <a:pt x="42" y="0"/>
                  </a:moveTo>
                  <a:lnTo>
                    <a:pt x="42" y="0"/>
                  </a:lnTo>
                  <a:cubicBezTo>
                    <a:pt x="42" y="42"/>
                    <a:pt x="1" y="42"/>
                    <a:pt x="1" y="63"/>
                  </a:cubicBezTo>
                  <a:lnTo>
                    <a:pt x="1" y="126"/>
                  </a:lnTo>
                  <a:cubicBezTo>
                    <a:pt x="42" y="84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8204500" y="3221450"/>
              <a:ext cx="8925" cy="64900"/>
            </a:xfrm>
            <a:custGeom>
              <a:rect b="b" l="l" r="r" t="t"/>
              <a:pathLst>
                <a:path extrusionOk="0" h="2596" w="357">
                  <a:moveTo>
                    <a:pt x="357" y="1"/>
                  </a:moveTo>
                  <a:cubicBezTo>
                    <a:pt x="231" y="879"/>
                    <a:pt x="106" y="1737"/>
                    <a:pt x="1" y="2595"/>
                  </a:cubicBezTo>
                  <a:cubicBezTo>
                    <a:pt x="106" y="1737"/>
                    <a:pt x="231" y="879"/>
                    <a:pt x="357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8984950" y="3660850"/>
              <a:ext cx="7350" cy="28275"/>
            </a:xfrm>
            <a:custGeom>
              <a:rect b="b" l="l" r="r" t="t"/>
              <a:pathLst>
                <a:path extrusionOk="0" h="1131" w="294">
                  <a:moveTo>
                    <a:pt x="294" y="0"/>
                  </a:moveTo>
                  <a:cubicBezTo>
                    <a:pt x="189" y="377"/>
                    <a:pt x="106" y="775"/>
                    <a:pt x="1" y="1130"/>
                  </a:cubicBezTo>
                  <a:cubicBezTo>
                    <a:pt x="106" y="775"/>
                    <a:pt x="210" y="377"/>
                    <a:pt x="294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9020000" y="3490850"/>
              <a:ext cx="10500" cy="51275"/>
            </a:xfrm>
            <a:custGeom>
              <a:rect b="b" l="l" r="r" t="t"/>
              <a:pathLst>
                <a:path extrusionOk="0" h="2051" w="420">
                  <a:moveTo>
                    <a:pt x="419" y="0"/>
                  </a:moveTo>
                  <a:cubicBezTo>
                    <a:pt x="273" y="691"/>
                    <a:pt x="126" y="1360"/>
                    <a:pt x="1" y="2051"/>
                  </a:cubicBezTo>
                  <a:cubicBezTo>
                    <a:pt x="126" y="1360"/>
                    <a:pt x="273" y="691"/>
                    <a:pt x="419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8997000" y="3610625"/>
              <a:ext cx="7350" cy="30375"/>
            </a:xfrm>
            <a:custGeom>
              <a:rect b="b" l="l" r="r" t="t"/>
              <a:pathLst>
                <a:path extrusionOk="0" h="1215" w="294">
                  <a:moveTo>
                    <a:pt x="293" y="1"/>
                  </a:moveTo>
                  <a:lnTo>
                    <a:pt x="293" y="1"/>
                  </a:lnTo>
                  <a:cubicBezTo>
                    <a:pt x="189" y="419"/>
                    <a:pt x="105" y="817"/>
                    <a:pt x="0" y="1214"/>
                  </a:cubicBezTo>
                  <a:cubicBezTo>
                    <a:pt x="105" y="817"/>
                    <a:pt x="209" y="398"/>
                    <a:pt x="293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9008500" y="3555700"/>
              <a:ext cx="7875" cy="36125"/>
            </a:xfrm>
            <a:custGeom>
              <a:rect b="b" l="l" r="r" t="t"/>
              <a:pathLst>
                <a:path extrusionOk="0" h="1445" w="315">
                  <a:moveTo>
                    <a:pt x="314" y="1"/>
                  </a:moveTo>
                  <a:cubicBezTo>
                    <a:pt x="210" y="482"/>
                    <a:pt x="105" y="963"/>
                    <a:pt x="1" y="1444"/>
                  </a:cubicBezTo>
                  <a:cubicBezTo>
                    <a:pt x="105" y="963"/>
                    <a:pt x="210" y="503"/>
                    <a:pt x="314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146975" y="3563025"/>
              <a:ext cx="412750" cy="852675"/>
            </a:xfrm>
            <a:custGeom>
              <a:rect b="b" l="l" r="r" t="t"/>
              <a:pathLst>
                <a:path extrusionOk="0" h="34107" w="16510">
                  <a:moveTo>
                    <a:pt x="1172" y="1"/>
                  </a:moveTo>
                  <a:lnTo>
                    <a:pt x="1172" y="1"/>
                  </a:lnTo>
                  <a:cubicBezTo>
                    <a:pt x="0" y="18183"/>
                    <a:pt x="2741" y="32579"/>
                    <a:pt x="12345" y="34106"/>
                  </a:cubicBezTo>
                  <a:lnTo>
                    <a:pt x="16509" y="7826"/>
                  </a:lnTo>
                  <a:cubicBezTo>
                    <a:pt x="10462" y="6885"/>
                    <a:pt x="5168" y="4018"/>
                    <a:pt x="1172" y="1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8455600" y="3691175"/>
              <a:ext cx="529375" cy="727525"/>
            </a:xfrm>
            <a:custGeom>
              <a:rect b="b" l="l" r="r" t="t"/>
              <a:pathLst>
                <a:path extrusionOk="0" h="29101" w="21175">
                  <a:moveTo>
                    <a:pt x="21175" y="1"/>
                  </a:moveTo>
                  <a:cubicBezTo>
                    <a:pt x="17350" y="1961"/>
                    <a:pt x="13058" y="3049"/>
                    <a:pt x="8581" y="3049"/>
                  </a:cubicBezTo>
                  <a:cubicBezTo>
                    <a:pt x="7132" y="3049"/>
                    <a:pt x="5664" y="2935"/>
                    <a:pt x="4185" y="2700"/>
                  </a:cubicBezTo>
                  <a:lnTo>
                    <a:pt x="0" y="28980"/>
                  </a:lnTo>
                  <a:cubicBezTo>
                    <a:pt x="514" y="29061"/>
                    <a:pt x="1021" y="29100"/>
                    <a:pt x="1520" y="29100"/>
                  </a:cubicBezTo>
                  <a:cubicBezTo>
                    <a:pt x="10354" y="29100"/>
                    <a:pt x="16917" y="16716"/>
                    <a:pt x="21175" y="1"/>
                  </a:cubicBezTo>
                  <a:close/>
                </a:path>
              </a:pathLst>
            </a:custGeom>
            <a:solidFill>
              <a:srgbClr val="FFE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8302325" y="2716675"/>
              <a:ext cx="11525" cy="46050"/>
            </a:xfrm>
            <a:custGeom>
              <a:rect b="b" l="l" r="r" t="t"/>
              <a:pathLst>
                <a:path extrusionOk="0" h="1842" w="461">
                  <a:moveTo>
                    <a:pt x="461" y="0"/>
                  </a:moveTo>
                  <a:cubicBezTo>
                    <a:pt x="294" y="607"/>
                    <a:pt x="168" y="1235"/>
                    <a:pt x="1" y="1842"/>
                  </a:cubicBezTo>
                  <a:lnTo>
                    <a:pt x="1" y="1842"/>
                  </a:lnTo>
                  <a:cubicBezTo>
                    <a:pt x="168" y="1235"/>
                    <a:pt x="294" y="607"/>
                    <a:pt x="461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8238000" y="2992850"/>
              <a:ext cx="14650" cy="79550"/>
            </a:xfrm>
            <a:custGeom>
              <a:rect b="b" l="l" r="r" t="t"/>
              <a:pathLst>
                <a:path extrusionOk="0" h="3182" w="586">
                  <a:moveTo>
                    <a:pt x="586" y="1"/>
                  </a:moveTo>
                  <a:lnTo>
                    <a:pt x="586" y="1"/>
                  </a:lnTo>
                  <a:cubicBezTo>
                    <a:pt x="579" y="36"/>
                    <a:pt x="572" y="70"/>
                    <a:pt x="566" y="105"/>
                  </a:cubicBezTo>
                  <a:lnTo>
                    <a:pt x="566" y="105"/>
                  </a:lnTo>
                  <a:cubicBezTo>
                    <a:pt x="586" y="84"/>
                    <a:pt x="586" y="22"/>
                    <a:pt x="586" y="1"/>
                  </a:cubicBezTo>
                  <a:close/>
                  <a:moveTo>
                    <a:pt x="566" y="105"/>
                  </a:moveTo>
                  <a:lnTo>
                    <a:pt x="566" y="105"/>
                  </a:lnTo>
                  <a:cubicBezTo>
                    <a:pt x="565" y="105"/>
                    <a:pt x="565" y="105"/>
                    <a:pt x="565" y="106"/>
                  </a:cubicBezTo>
                  <a:cubicBezTo>
                    <a:pt x="448" y="678"/>
                    <a:pt x="338" y="1256"/>
                    <a:pt x="234" y="1830"/>
                  </a:cubicBezTo>
                  <a:lnTo>
                    <a:pt x="234" y="1830"/>
                  </a:lnTo>
                  <a:cubicBezTo>
                    <a:pt x="340" y="1257"/>
                    <a:pt x="453" y="681"/>
                    <a:pt x="566" y="105"/>
                  </a:cubicBezTo>
                  <a:close/>
                  <a:moveTo>
                    <a:pt x="234" y="1830"/>
                  </a:moveTo>
                  <a:lnTo>
                    <a:pt x="234" y="1830"/>
                  </a:lnTo>
                  <a:cubicBezTo>
                    <a:pt x="151" y="2283"/>
                    <a:pt x="72" y="2734"/>
                    <a:pt x="0" y="3181"/>
                  </a:cubicBezTo>
                  <a:cubicBezTo>
                    <a:pt x="74" y="2737"/>
                    <a:pt x="152" y="2285"/>
                    <a:pt x="234" y="183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8277225" y="2857900"/>
              <a:ext cx="3675" cy="17825"/>
            </a:xfrm>
            <a:custGeom>
              <a:rect b="b" l="l" r="r" t="t"/>
              <a:pathLst>
                <a:path extrusionOk="0" h="713" w="147">
                  <a:moveTo>
                    <a:pt x="147" y="1"/>
                  </a:moveTo>
                  <a:lnTo>
                    <a:pt x="106" y="201"/>
                  </a:lnTo>
                  <a:lnTo>
                    <a:pt x="106" y="201"/>
                  </a:lnTo>
                  <a:cubicBezTo>
                    <a:pt x="122" y="135"/>
                    <a:pt x="138" y="70"/>
                    <a:pt x="147" y="1"/>
                  </a:cubicBezTo>
                  <a:close/>
                  <a:moveTo>
                    <a:pt x="106" y="201"/>
                  </a:moveTo>
                  <a:lnTo>
                    <a:pt x="106" y="201"/>
                  </a:lnTo>
                  <a:cubicBezTo>
                    <a:pt x="81" y="296"/>
                    <a:pt x="54" y="392"/>
                    <a:pt x="42" y="503"/>
                  </a:cubicBezTo>
                  <a:cubicBezTo>
                    <a:pt x="27" y="548"/>
                    <a:pt x="23" y="593"/>
                    <a:pt x="14" y="646"/>
                  </a:cubicBezTo>
                  <a:lnTo>
                    <a:pt x="14" y="646"/>
                  </a:lnTo>
                  <a:lnTo>
                    <a:pt x="106" y="201"/>
                  </a:lnTo>
                  <a:close/>
                  <a:moveTo>
                    <a:pt x="14" y="646"/>
                  </a:moveTo>
                  <a:lnTo>
                    <a:pt x="0" y="712"/>
                  </a:lnTo>
                  <a:cubicBezTo>
                    <a:pt x="6" y="688"/>
                    <a:pt x="10" y="667"/>
                    <a:pt x="14" y="646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8261525" y="2879875"/>
              <a:ext cx="14675" cy="72200"/>
            </a:xfrm>
            <a:custGeom>
              <a:rect b="b" l="l" r="r" t="t"/>
              <a:pathLst>
                <a:path extrusionOk="0" h="2888" w="587">
                  <a:moveTo>
                    <a:pt x="586" y="0"/>
                  </a:moveTo>
                  <a:lnTo>
                    <a:pt x="586" y="0"/>
                  </a:lnTo>
                  <a:cubicBezTo>
                    <a:pt x="565" y="98"/>
                    <a:pt x="545" y="195"/>
                    <a:pt x="524" y="292"/>
                  </a:cubicBezTo>
                  <a:lnTo>
                    <a:pt x="524" y="292"/>
                  </a:lnTo>
                  <a:cubicBezTo>
                    <a:pt x="556" y="184"/>
                    <a:pt x="571" y="92"/>
                    <a:pt x="586" y="0"/>
                  </a:cubicBezTo>
                  <a:close/>
                  <a:moveTo>
                    <a:pt x="524" y="292"/>
                  </a:moveTo>
                  <a:cubicBezTo>
                    <a:pt x="513" y="332"/>
                    <a:pt x="499" y="374"/>
                    <a:pt x="482" y="419"/>
                  </a:cubicBezTo>
                  <a:cubicBezTo>
                    <a:pt x="335" y="1256"/>
                    <a:pt x="147" y="2051"/>
                    <a:pt x="1" y="2888"/>
                  </a:cubicBezTo>
                  <a:cubicBezTo>
                    <a:pt x="189" y="2023"/>
                    <a:pt x="343" y="1157"/>
                    <a:pt x="524" y="292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8184100" y="3359025"/>
              <a:ext cx="11025" cy="103075"/>
            </a:xfrm>
            <a:custGeom>
              <a:rect b="b" l="l" r="r" t="t"/>
              <a:pathLst>
                <a:path extrusionOk="0" h="4123" w="441">
                  <a:moveTo>
                    <a:pt x="440" y="0"/>
                  </a:moveTo>
                  <a:cubicBezTo>
                    <a:pt x="288" y="1260"/>
                    <a:pt x="152" y="2520"/>
                    <a:pt x="34" y="3764"/>
                  </a:cubicBezTo>
                  <a:lnTo>
                    <a:pt x="34" y="3764"/>
                  </a:lnTo>
                  <a:cubicBezTo>
                    <a:pt x="155" y="2506"/>
                    <a:pt x="307" y="1262"/>
                    <a:pt x="440" y="0"/>
                  </a:cubicBezTo>
                  <a:close/>
                  <a:moveTo>
                    <a:pt x="34" y="3764"/>
                  </a:moveTo>
                  <a:lnTo>
                    <a:pt x="34" y="3764"/>
                  </a:lnTo>
                  <a:cubicBezTo>
                    <a:pt x="23" y="3884"/>
                    <a:pt x="12" y="4003"/>
                    <a:pt x="1" y="4122"/>
                  </a:cubicBezTo>
                  <a:cubicBezTo>
                    <a:pt x="12" y="4003"/>
                    <a:pt x="23" y="3884"/>
                    <a:pt x="34" y="3764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9055050" y="335222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22" y="0"/>
                  </a:moveTo>
                  <a:cubicBezTo>
                    <a:pt x="1" y="42"/>
                    <a:pt x="1" y="84"/>
                    <a:pt x="1" y="105"/>
                  </a:cubicBezTo>
                  <a:lnTo>
                    <a:pt x="1" y="105"/>
                  </a:lnTo>
                  <a:cubicBezTo>
                    <a:pt x="1" y="84"/>
                    <a:pt x="1" y="84"/>
                    <a:pt x="22" y="63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9044075" y="3354850"/>
              <a:ext cx="11000" cy="64875"/>
            </a:xfrm>
            <a:custGeom>
              <a:rect b="b" l="l" r="r" t="t"/>
              <a:pathLst>
                <a:path extrusionOk="0" h="2595" w="440">
                  <a:moveTo>
                    <a:pt x="440" y="0"/>
                  </a:moveTo>
                  <a:cubicBezTo>
                    <a:pt x="293" y="879"/>
                    <a:pt x="126" y="1737"/>
                    <a:pt x="0" y="2595"/>
                  </a:cubicBezTo>
                  <a:cubicBezTo>
                    <a:pt x="147" y="1737"/>
                    <a:pt x="314" y="879"/>
                    <a:pt x="440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8233800" y="2995475"/>
              <a:ext cx="18850" cy="102025"/>
            </a:xfrm>
            <a:custGeom>
              <a:rect b="b" l="l" r="r" t="t"/>
              <a:pathLst>
                <a:path extrusionOk="0" h="4081" w="754">
                  <a:moveTo>
                    <a:pt x="754" y="1"/>
                  </a:moveTo>
                  <a:cubicBezTo>
                    <a:pt x="725" y="141"/>
                    <a:pt x="698" y="281"/>
                    <a:pt x="670" y="421"/>
                  </a:cubicBezTo>
                  <a:lnTo>
                    <a:pt x="670" y="421"/>
                  </a:lnTo>
                  <a:cubicBezTo>
                    <a:pt x="698" y="281"/>
                    <a:pt x="726" y="141"/>
                    <a:pt x="754" y="1"/>
                  </a:cubicBezTo>
                  <a:close/>
                  <a:moveTo>
                    <a:pt x="670" y="421"/>
                  </a:moveTo>
                  <a:cubicBezTo>
                    <a:pt x="430" y="1641"/>
                    <a:pt x="207" y="2861"/>
                    <a:pt x="1" y="4081"/>
                  </a:cubicBezTo>
                  <a:cubicBezTo>
                    <a:pt x="63" y="3767"/>
                    <a:pt x="105" y="3474"/>
                    <a:pt x="168" y="3181"/>
                  </a:cubicBezTo>
                  <a:cubicBezTo>
                    <a:pt x="189" y="3160"/>
                    <a:pt x="189" y="3118"/>
                    <a:pt x="189" y="3076"/>
                  </a:cubicBezTo>
                  <a:cubicBezTo>
                    <a:pt x="352" y="2209"/>
                    <a:pt x="499" y="1311"/>
                    <a:pt x="670" y="421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8233800" y="3075050"/>
              <a:ext cx="4200" cy="22450"/>
            </a:xfrm>
            <a:custGeom>
              <a:rect b="b" l="l" r="r" t="t"/>
              <a:pathLst>
                <a:path extrusionOk="0" h="898" w="168">
                  <a:moveTo>
                    <a:pt x="168" y="0"/>
                  </a:moveTo>
                  <a:lnTo>
                    <a:pt x="168" y="0"/>
                  </a:lnTo>
                  <a:cubicBezTo>
                    <a:pt x="105" y="292"/>
                    <a:pt x="63" y="585"/>
                    <a:pt x="1" y="898"/>
                  </a:cubicBezTo>
                  <a:cubicBezTo>
                    <a:pt x="63" y="606"/>
                    <a:pt x="105" y="293"/>
                    <a:pt x="168" y="0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8176275" y="3222500"/>
              <a:ext cx="417450" cy="536200"/>
            </a:xfrm>
            <a:custGeom>
              <a:rect b="b" l="l" r="r" t="t"/>
              <a:pathLst>
                <a:path extrusionOk="0" h="21448" w="16698">
                  <a:moveTo>
                    <a:pt x="1486" y="0"/>
                  </a:moveTo>
                  <a:cubicBezTo>
                    <a:pt x="1360" y="858"/>
                    <a:pt x="1235" y="1716"/>
                    <a:pt x="1130" y="2574"/>
                  </a:cubicBezTo>
                  <a:cubicBezTo>
                    <a:pt x="1130" y="2616"/>
                    <a:pt x="1130" y="2658"/>
                    <a:pt x="1109" y="2679"/>
                  </a:cubicBezTo>
                  <a:cubicBezTo>
                    <a:pt x="963" y="3599"/>
                    <a:pt x="858" y="4520"/>
                    <a:pt x="753" y="5441"/>
                  </a:cubicBezTo>
                  <a:lnTo>
                    <a:pt x="753" y="5461"/>
                  </a:lnTo>
                  <a:cubicBezTo>
                    <a:pt x="607" y="6842"/>
                    <a:pt x="439" y="8223"/>
                    <a:pt x="314" y="9583"/>
                  </a:cubicBezTo>
                  <a:cubicBezTo>
                    <a:pt x="188" y="10943"/>
                    <a:pt x="84" y="12304"/>
                    <a:pt x="0" y="13622"/>
                  </a:cubicBezTo>
                  <a:cubicBezTo>
                    <a:pt x="3996" y="17639"/>
                    <a:pt x="9290" y="20506"/>
                    <a:pt x="15337" y="21447"/>
                  </a:cubicBezTo>
                  <a:lnTo>
                    <a:pt x="16697" y="12910"/>
                  </a:lnTo>
                  <a:cubicBezTo>
                    <a:pt x="9374" y="11759"/>
                    <a:pt x="3662" y="6591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8559700" y="3355875"/>
              <a:ext cx="495900" cy="412075"/>
            </a:xfrm>
            <a:custGeom>
              <a:rect b="b" l="l" r="r" t="t"/>
              <a:pathLst>
                <a:path extrusionOk="0" h="16483" w="19836">
                  <a:moveTo>
                    <a:pt x="19836" y="1"/>
                  </a:moveTo>
                  <a:lnTo>
                    <a:pt x="19836" y="1"/>
                  </a:lnTo>
                  <a:cubicBezTo>
                    <a:pt x="16281" y="4800"/>
                    <a:pt x="10564" y="7810"/>
                    <a:pt x="4361" y="7810"/>
                  </a:cubicBezTo>
                  <a:cubicBezTo>
                    <a:pt x="3371" y="7810"/>
                    <a:pt x="2368" y="7734"/>
                    <a:pt x="1360" y="7575"/>
                  </a:cubicBezTo>
                  <a:lnTo>
                    <a:pt x="0" y="16133"/>
                  </a:lnTo>
                  <a:cubicBezTo>
                    <a:pt x="1473" y="16368"/>
                    <a:pt x="2941" y="16482"/>
                    <a:pt x="4390" y="16482"/>
                  </a:cubicBezTo>
                  <a:cubicBezTo>
                    <a:pt x="8869" y="16482"/>
                    <a:pt x="13180" y="15394"/>
                    <a:pt x="16990" y="13434"/>
                  </a:cubicBezTo>
                  <a:cubicBezTo>
                    <a:pt x="16990" y="13413"/>
                    <a:pt x="16990" y="13392"/>
                    <a:pt x="17011" y="13350"/>
                  </a:cubicBezTo>
                  <a:cubicBezTo>
                    <a:pt x="17116" y="12995"/>
                    <a:pt x="17199" y="12597"/>
                    <a:pt x="17304" y="12241"/>
                  </a:cubicBezTo>
                  <a:cubicBezTo>
                    <a:pt x="17388" y="11969"/>
                    <a:pt x="17429" y="11718"/>
                    <a:pt x="17513" y="11425"/>
                  </a:cubicBezTo>
                  <a:cubicBezTo>
                    <a:pt x="17618" y="11028"/>
                    <a:pt x="17701" y="10609"/>
                    <a:pt x="17806" y="10233"/>
                  </a:cubicBezTo>
                  <a:cubicBezTo>
                    <a:pt x="17848" y="9961"/>
                    <a:pt x="17932" y="9730"/>
                    <a:pt x="17994" y="9458"/>
                  </a:cubicBezTo>
                  <a:cubicBezTo>
                    <a:pt x="18099" y="8998"/>
                    <a:pt x="18204" y="8496"/>
                    <a:pt x="18308" y="8036"/>
                  </a:cubicBezTo>
                  <a:cubicBezTo>
                    <a:pt x="18350" y="7847"/>
                    <a:pt x="18371" y="7659"/>
                    <a:pt x="18434" y="7471"/>
                  </a:cubicBezTo>
                  <a:cubicBezTo>
                    <a:pt x="18559" y="6801"/>
                    <a:pt x="18727" y="6111"/>
                    <a:pt x="18852" y="5441"/>
                  </a:cubicBezTo>
                  <a:lnTo>
                    <a:pt x="18852" y="5420"/>
                  </a:lnTo>
                  <a:cubicBezTo>
                    <a:pt x="19020" y="4520"/>
                    <a:pt x="19187" y="3600"/>
                    <a:pt x="19375" y="2700"/>
                  </a:cubicBezTo>
                  <a:cubicBezTo>
                    <a:pt x="19375" y="2658"/>
                    <a:pt x="19375" y="2616"/>
                    <a:pt x="19396" y="2595"/>
                  </a:cubicBezTo>
                  <a:cubicBezTo>
                    <a:pt x="19543" y="1717"/>
                    <a:pt x="19710" y="859"/>
                    <a:pt x="19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9004325" y="3591800"/>
              <a:ext cx="4200" cy="18850"/>
            </a:xfrm>
            <a:custGeom>
              <a:rect b="b" l="l" r="r" t="t"/>
              <a:pathLst>
                <a:path extrusionOk="0" h="754" w="168">
                  <a:moveTo>
                    <a:pt x="168" y="0"/>
                  </a:moveTo>
                  <a:cubicBezTo>
                    <a:pt x="126" y="252"/>
                    <a:pt x="63" y="503"/>
                    <a:pt x="0" y="754"/>
                  </a:cubicBezTo>
                  <a:cubicBezTo>
                    <a:pt x="63" y="503"/>
                    <a:pt x="126" y="252"/>
                    <a:pt x="168" y="0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8992275" y="3640975"/>
              <a:ext cx="5275" cy="19900"/>
            </a:xfrm>
            <a:custGeom>
              <a:rect b="b" l="l" r="r" t="t"/>
              <a:pathLst>
                <a:path extrusionOk="0" h="796" w="211">
                  <a:moveTo>
                    <a:pt x="210" y="0"/>
                  </a:moveTo>
                  <a:cubicBezTo>
                    <a:pt x="139" y="231"/>
                    <a:pt x="98" y="461"/>
                    <a:pt x="37" y="679"/>
                  </a:cubicBezTo>
                  <a:lnTo>
                    <a:pt x="37" y="679"/>
                  </a:lnTo>
                  <a:cubicBezTo>
                    <a:pt x="108" y="446"/>
                    <a:pt x="174" y="216"/>
                    <a:pt x="210" y="0"/>
                  </a:cubicBezTo>
                  <a:close/>
                  <a:moveTo>
                    <a:pt x="37" y="679"/>
                  </a:moveTo>
                  <a:lnTo>
                    <a:pt x="37" y="679"/>
                  </a:lnTo>
                  <a:cubicBezTo>
                    <a:pt x="25" y="718"/>
                    <a:pt x="13" y="757"/>
                    <a:pt x="1" y="795"/>
                  </a:cubicBezTo>
                  <a:cubicBezTo>
                    <a:pt x="14" y="757"/>
                    <a:pt x="25" y="718"/>
                    <a:pt x="37" y="679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8984950" y="3689100"/>
              <a:ext cx="1075" cy="2100"/>
            </a:xfrm>
            <a:custGeom>
              <a:rect b="b" l="l" r="r" t="t"/>
              <a:pathLst>
                <a:path extrusionOk="0" h="84" w="43">
                  <a:moveTo>
                    <a:pt x="1" y="84"/>
                  </a:moveTo>
                  <a:cubicBezTo>
                    <a:pt x="1" y="63"/>
                    <a:pt x="1" y="21"/>
                    <a:pt x="43" y="0"/>
                  </a:cubicBezTo>
                  <a:cubicBezTo>
                    <a:pt x="1" y="21"/>
                    <a:pt x="1" y="63"/>
                    <a:pt x="1" y="84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9016350" y="3541575"/>
              <a:ext cx="3675" cy="13625"/>
            </a:xfrm>
            <a:custGeom>
              <a:rect b="b" l="l" r="r" t="t"/>
              <a:pathLst>
                <a:path extrusionOk="0" h="545" w="147">
                  <a:moveTo>
                    <a:pt x="147" y="1"/>
                  </a:moveTo>
                  <a:lnTo>
                    <a:pt x="147" y="1"/>
                  </a:lnTo>
                  <a:cubicBezTo>
                    <a:pt x="84" y="168"/>
                    <a:pt x="63" y="357"/>
                    <a:pt x="0" y="545"/>
                  </a:cubicBezTo>
                  <a:cubicBezTo>
                    <a:pt x="63" y="377"/>
                    <a:pt x="84" y="210"/>
                    <a:pt x="147" y="1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8176275" y="3462075"/>
              <a:ext cx="7850" cy="100975"/>
            </a:xfrm>
            <a:custGeom>
              <a:rect b="b" l="l" r="r" t="t"/>
              <a:pathLst>
                <a:path extrusionOk="0" h="4039" w="314">
                  <a:moveTo>
                    <a:pt x="0" y="4039"/>
                  </a:moveTo>
                  <a:cubicBezTo>
                    <a:pt x="84" y="2700"/>
                    <a:pt x="188" y="1360"/>
                    <a:pt x="314" y="0"/>
                  </a:cubicBezTo>
                  <a:cubicBezTo>
                    <a:pt x="188" y="1360"/>
                    <a:pt x="84" y="2700"/>
                    <a:pt x="0" y="4039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8214450" y="3118400"/>
              <a:ext cx="16250" cy="102550"/>
            </a:xfrm>
            <a:custGeom>
              <a:rect b="b" l="l" r="r" t="t"/>
              <a:pathLst>
                <a:path extrusionOk="0" h="4102" w="650">
                  <a:moveTo>
                    <a:pt x="649" y="1"/>
                  </a:moveTo>
                  <a:lnTo>
                    <a:pt x="649" y="1"/>
                  </a:lnTo>
                  <a:cubicBezTo>
                    <a:pt x="586" y="335"/>
                    <a:pt x="524" y="670"/>
                    <a:pt x="461" y="1026"/>
                  </a:cubicBezTo>
                  <a:cubicBezTo>
                    <a:pt x="461" y="1068"/>
                    <a:pt x="440" y="1131"/>
                    <a:pt x="440" y="1172"/>
                  </a:cubicBezTo>
                  <a:cubicBezTo>
                    <a:pt x="273" y="2093"/>
                    <a:pt x="147" y="2972"/>
                    <a:pt x="21" y="3871"/>
                  </a:cubicBezTo>
                  <a:cubicBezTo>
                    <a:pt x="21" y="3913"/>
                    <a:pt x="0" y="3976"/>
                    <a:pt x="0" y="4018"/>
                  </a:cubicBezTo>
                  <a:lnTo>
                    <a:pt x="0" y="4102"/>
                  </a:lnTo>
                  <a:cubicBezTo>
                    <a:pt x="168" y="2721"/>
                    <a:pt x="419" y="1361"/>
                    <a:pt x="649" y="1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8225950" y="3118400"/>
              <a:ext cx="4750" cy="25650"/>
            </a:xfrm>
            <a:custGeom>
              <a:rect b="b" l="l" r="r" t="t"/>
              <a:pathLst>
                <a:path extrusionOk="0" h="1026" w="190">
                  <a:moveTo>
                    <a:pt x="189" y="1"/>
                  </a:moveTo>
                  <a:lnTo>
                    <a:pt x="189" y="1"/>
                  </a:lnTo>
                  <a:cubicBezTo>
                    <a:pt x="105" y="335"/>
                    <a:pt x="64" y="670"/>
                    <a:pt x="1" y="1026"/>
                  </a:cubicBezTo>
                  <a:cubicBezTo>
                    <a:pt x="64" y="670"/>
                    <a:pt x="126" y="335"/>
                    <a:pt x="189" y="1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8743825" y="2385025"/>
              <a:ext cx="387100" cy="505850"/>
            </a:xfrm>
            <a:custGeom>
              <a:rect b="b" l="l" r="r" t="t"/>
              <a:pathLst>
                <a:path extrusionOk="0" h="20234" w="15484">
                  <a:moveTo>
                    <a:pt x="1360" y="1"/>
                  </a:moveTo>
                  <a:lnTo>
                    <a:pt x="0" y="8538"/>
                  </a:lnTo>
                  <a:cubicBezTo>
                    <a:pt x="6863" y="9647"/>
                    <a:pt x="12303" y="14250"/>
                    <a:pt x="14751" y="20234"/>
                  </a:cubicBezTo>
                  <a:lnTo>
                    <a:pt x="14919" y="18351"/>
                  </a:lnTo>
                  <a:cubicBezTo>
                    <a:pt x="14919" y="18267"/>
                    <a:pt x="14940" y="18162"/>
                    <a:pt x="14940" y="18079"/>
                  </a:cubicBezTo>
                  <a:cubicBezTo>
                    <a:pt x="14982" y="17200"/>
                    <a:pt x="15065" y="16342"/>
                    <a:pt x="15128" y="15463"/>
                  </a:cubicBezTo>
                  <a:cubicBezTo>
                    <a:pt x="15128" y="15359"/>
                    <a:pt x="15128" y="15296"/>
                    <a:pt x="15149" y="15191"/>
                  </a:cubicBezTo>
                  <a:cubicBezTo>
                    <a:pt x="15191" y="14292"/>
                    <a:pt x="15254" y="13434"/>
                    <a:pt x="15295" y="12555"/>
                  </a:cubicBezTo>
                  <a:lnTo>
                    <a:pt x="15295" y="12304"/>
                  </a:lnTo>
                  <a:cubicBezTo>
                    <a:pt x="15358" y="11425"/>
                    <a:pt x="15379" y="10525"/>
                    <a:pt x="15400" y="9647"/>
                  </a:cubicBezTo>
                  <a:lnTo>
                    <a:pt x="15400" y="9479"/>
                  </a:lnTo>
                  <a:cubicBezTo>
                    <a:pt x="15421" y="8538"/>
                    <a:pt x="15463" y="7638"/>
                    <a:pt x="15484" y="6675"/>
                  </a:cubicBezTo>
                  <a:cubicBezTo>
                    <a:pt x="11634" y="3265"/>
                    <a:pt x="6821" y="859"/>
                    <a:pt x="1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8301275" y="2375975"/>
              <a:ext cx="476575" cy="385175"/>
            </a:xfrm>
            <a:custGeom>
              <a:rect b="b" l="l" r="r" t="t"/>
              <a:pathLst>
                <a:path extrusionOk="0" h="15407" w="19063">
                  <a:moveTo>
                    <a:pt x="14709" y="1"/>
                  </a:moveTo>
                  <a:cubicBezTo>
                    <a:pt x="10793" y="1"/>
                    <a:pt x="7019" y="829"/>
                    <a:pt x="3558" y="2330"/>
                  </a:cubicBezTo>
                  <a:lnTo>
                    <a:pt x="2763" y="5008"/>
                  </a:lnTo>
                  <a:cubicBezTo>
                    <a:pt x="2742" y="5050"/>
                    <a:pt x="2742" y="5112"/>
                    <a:pt x="2721" y="5154"/>
                  </a:cubicBezTo>
                  <a:cubicBezTo>
                    <a:pt x="2491" y="6033"/>
                    <a:pt x="2240" y="6870"/>
                    <a:pt x="2009" y="7728"/>
                  </a:cubicBezTo>
                  <a:lnTo>
                    <a:pt x="1926" y="7958"/>
                  </a:lnTo>
                  <a:cubicBezTo>
                    <a:pt x="1696" y="8795"/>
                    <a:pt x="1486" y="9653"/>
                    <a:pt x="1256" y="10490"/>
                  </a:cubicBezTo>
                  <a:cubicBezTo>
                    <a:pt x="1235" y="10573"/>
                    <a:pt x="1193" y="10678"/>
                    <a:pt x="1173" y="10762"/>
                  </a:cubicBezTo>
                  <a:cubicBezTo>
                    <a:pt x="963" y="11599"/>
                    <a:pt x="733" y="12457"/>
                    <a:pt x="524" y="13314"/>
                  </a:cubicBezTo>
                  <a:cubicBezTo>
                    <a:pt x="503" y="13398"/>
                    <a:pt x="461" y="13503"/>
                    <a:pt x="440" y="13586"/>
                  </a:cubicBezTo>
                  <a:cubicBezTo>
                    <a:pt x="294" y="14193"/>
                    <a:pt x="147" y="14821"/>
                    <a:pt x="1" y="15407"/>
                  </a:cubicBezTo>
                  <a:cubicBezTo>
                    <a:pt x="3610" y="11244"/>
                    <a:pt x="8942" y="8668"/>
                    <a:pt x="14709" y="8668"/>
                  </a:cubicBezTo>
                  <a:cubicBezTo>
                    <a:pt x="15696" y="8668"/>
                    <a:pt x="16696" y="8744"/>
                    <a:pt x="17702" y="8900"/>
                  </a:cubicBezTo>
                  <a:lnTo>
                    <a:pt x="19062" y="342"/>
                  </a:lnTo>
                  <a:cubicBezTo>
                    <a:pt x="17598" y="112"/>
                    <a:pt x="16144" y="1"/>
                    <a:pt x="14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9073875" y="3127300"/>
              <a:ext cx="14675" cy="103075"/>
            </a:xfrm>
            <a:custGeom>
              <a:rect b="b" l="l" r="r" t="t"/>
              <a:pathLst>
                <a:path extrusionOk="0" h="4123" w="587">
                  <a:moveTo>
                    <a:pt x="587" y="0"/>
                  </a:moveTo>
                  <a:cubicBezTo>
                    <a:pt x="399" y="1402"/>
                    <a:pt x="210" y="2762"/>
                    <a:pt x="1" y="4122"/>
                  </a:cubicBezTo>
                  <a:cubicBezTo>
                    <a:pt x="64" y="3829"/>
                    <a:pt x="85" y="3515"/>
                    <a:pt x="147" y="3223"/>
                  </a:cubicBezTo>
                  <a:cubicBezTo>
                    <a:pt x="147" y="3202"/>
                    <a:pt x="147" y="3139"/>
                    <a:pt x="168" y="3118"/>
                  </a:cubicBezTo>
                  <a:cubicBezTo>
                    <a:pt x="294" y="2093"/>
                    <a:pt x="461" y="1047"/>
                    <a:pt x="587" y="0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9073875" y="3207850"/>
              <a:ext cx="3700" cy="22525"/>
            </a:xfrm>
            <a:custGeom>
              <a:rect b="b" l="l" r="r" t="t"/>
              <a:pathLst>
                <a:path extrusionOk="0" h="901" w="148">
                  <a:moveTo>
                    <a:pt x="147" y="1"/>
                  </a:moveTo>
                  <a:cubicBezTo>
                    <a:pt x="85" y="293"/>
                    <a:pt x="64" y="607"/>
                    <a:pt x="1" y="900"/>
                  </a:cubicBezTo>
                  <a:cubicBezTo>
                    <a:pt x="64" y="607"/>
                    <a:pt x="106" y="314"/>
                    <a:pt x="147" y="1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9055575" y="3251275"/>
              <a:ext cx="15725" cy="102550"/>
            </a:xfrm>
            <a:custGeom>
              <a:rect b="b" l="l" r="r" t="t"/>
              <a:pathLst>
                <a:path extrusionOk="0" h="4102" w="629">
                  <a:moveTo>
                    <a:pt x="628" y="0"/>
                  </a:moveTo>
                  <a:lnTo>
                    <a:pt x="628" y="0"/>
                  </a:lnTo>
                  <a:cubicBezTo>
                    <a:pt x="426" y="1335"/>
                    <a:pt x="224" y="2651"/>
                    <a:pt x="22" y="3965"/>
                  </a:cubicBezTo>
                  <a:lnTo>
                    <a:pt x="22" y="3965"/>
                  </a:lnTo>
                  <a:cubicBezTo>
                    <a:pt x="32" y="3939"/>
                    <a:pt x="43" y="3913"/>
                    <a:pt x="43" y="3892"/>
                  </a:cubicBezTo>
                  <a:cubicBezTo>
                    <a:pt x="189" y="2992"/>
                    <a:pt x="315" y="2093"/>
                    <a:pt x="482" y="1193"/>
                  </a:cubicBezTo>
                  <a:cubicBezTo>
                    <a:pt x="461" y="1151"/>
                    <a:pt x="482" y="1088"/>
                    <a:pt x="482" y="1046"/>
                  </a:cubicBezTo>
                  <a:cubicBezTo>
                    <a:pt x="524" y="691"/>
                    <a:pt x="587" y="356"/>
                    <a:pt x="628" y="0"/>
                  </a:cubicBezTo>
                  <a:close/>
                  <a:moveTo>
                    <a:pt x="22" y="3965"/>
                  </a:moveTo>
                  <a:cubicBezTo>
                    <a:pt x="11" y="3991"/>
                    <a:pt x="1" y="4018"/>
                    <a:pt x="1" y="4038"/>
                  </a:cubicBezTo>
                  <a:lnTo>
                    <a:pt x="1" y="4101"/>
                  </a:lnTo>
                  <a:cubicBezTo>
                    <a:pt x="8" y="4056"/>
                    <a:pt x="15" y="4011"/>
                    <a:pt x="22" y="3965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9067600" y="3251275"/>
              <a:ext cx="3700" cy="26175"/>
            </a:xfrm>
            <a:custGeom>
              <a:rect b="b" l="l" r="r" t="t"/>
              <a:pathLst>
                <a:path extrusionOk="0" h="1047" w="148">
                  <a:moveTo>
                    <a:pt x="1" y="1046"/>
                  </a:moveTo>
                  <a:cubicBezTo>
                    <a:pt x="43" y="691"/>
                    <a:pt x="106" y="356"/>
                    <a:pt x="147" y="0"/>
                  </a:cubicBezTo>
                  <a:lnTo>
                    <a:pt x="147" y="0"/>
                  </a:lnTo>
                  <a:cubicBezTo>
                    <a:pt x="106" y="356"/>
                    <a:pt x="43" y="691"/>
                    <a:pt x="1" y="1046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8278275" y="2770550"/>
              <a:ext cx="22500" cy="98875"/>
            </a:xfrm>
            <a:custGeom>
              <a:rect b="b" l="l" r="r" t="t"/>
              <a:pathLst>
                <a:path extrusionOk="0" h="3955" w="900">
                  <a:moveTo>
                    <a:pt x="900" y="0"/>
                  </a:moveTo>
                  <a:lnTo>
                    <a:pt x="900" y="0"/>
                  </a:lnTo>
                  <a:cubicBezTo>
                    <a:pt x="858" y="147"/>
                    <a:pt x="816" y="293"/>
                    <a:pt x="795" y="440"/>
                  </a:cubicBezTo>
                  <a:cubicBezTo>
                    <a:pt x="753" y="524"/>
                    <a:pt x="753" y="607"/>
                    <a:pt x="733" y="649"/>
                  </a:cubicBezTo>
                  <a:cubicBezTo>
                    <a:pt x="523" y="1549"/>
                    <a:pt x="314" y="2448"/>
                    <a:pt x="126" y="3369"/>
                  </a:cubicBezTo>
                  <a:cubicBezTo>
                    <a:pt x="126" y="3390"/>
                    <a:pt x="105" y="3453"/>
                    <a:pt x="105" y="3474"/>
                  </a:cubicBezTo>
                  <a:cubicBezTo>
                    <a:pt x="103" y="3491"/>
                    <a:pt x="100" y="3509"/>
                    <a:pt x="97" y="3526"/>
                  </a:cubicBezTo>
                  <a:lnTo>
                    <a:pt x="97" y="3526"/>
                  </a:lnTo>
                  <a:cubicBezTo>
                    <a:pt x="358" y="2368"/>
                    <a:pt x="621" y="1192"/>
                    <a:pt x="900" y="0"/>
                  </a:cubicBezTo>
                  <a:close/>
                  <a:moveTo>
                    <a:pt x="97" y="3526"/>
                  </a:moveTo>
                  <a:lnTo>
                    <a:pt x="97" y="3526"/>
                  </a:lnTo>
                  <a:cubicBezTo>
                    <a:pt x="87" y="3572"/>
                    <a:pt x="76" y="3618"/>
                    <a:pt x="66" y="3664"/>
                  </a:cubicBezTo>
                  <a:lnTo>
                    <a:pt x="66" y="3664"/>
                  </a:lnTo>
                  <a:cubicBezTo>
                    <a:pt x="78" y="3619"/>
                    <a:pt x="89" y="3573"/>
                    <a:pt x="97" y="3526"/>
                  </a:cubicBezTo>
                  <a:close/>
                  <a:moveTo>
                    <a:pt x="66" y="3664"/>
                  </a:moveTo>
                  <a:cubicBezTo>
                    <a:pt x="41" y="3759"/>
                    <a:pt x="13" y="3853"/>
                    <a:pt x="0" y="3955"/>
                  </a:cubicBezTo>
                  <a:cubicBezTo>
                    <a:pt x="22" y="3858"/>
                    <a:pt x="44" y="3761"/>
                    <a:pt x="66" y="3664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8594725" y="2598450"/>
              <a:ext cx="518425" cy="952175"/>
            </a:xfrm>
            <a:custGeom>
              <a:rect b="b" l="l" r="r" t="t"/>
              <a:pathLst>
                <a:path extrusionOk="0" h="38087" w="20737">
                  <a:moveTo>
                    <a:pt x="5985" y="1"/>
                  </a:moveTo>
                  <a:lnTo>
                    <a:pt x="4939" y="6675"/>
                  </a:lnTo>
                  <a:cubicBezTo>
                    <a:pt x="11718" y="7742"/>
                    <a:pt x="16321" y="14103"/>
                    <a:pt x="15254" y="20882"/>
                  </a:cubicBezTo>
                  <a:cubicBezTo>
                    <a:pt x="14272" y="26985"/>
                    <a:pt x="9007" y="31330"/>
                    <a:pt x="3003" y="31330"/>
                  </a:cubicBezTo>
                  <a:cubicBezTo>
                    <a:pt x="2358" y="31330"/>
                    <a:pt x="1705" y="31280"/>
                    <a:pt x="1047" y="31177"/>
                  </a:cubicBezTo>
                  <a:lnTo>
                    <a:pt x="1" y="37851"/>
                  </a:lnTo>
                  <a:cubicBezTo>
                    <a:pt x="1009" y="38010"/>
                    <a:pt x="2010" y="38086"/>
                    <a:pt x="2999" y="38086"/>
                  </a:cubicBezTo>
                  <a:cubicBezTo>
                    <a:pt x="9198" y="38086"/>
                    <a:pt x="14901" y="35071"/>
                    <a:pt x="18456" y="30235"/>
                  </a:cubicBezTo>
                  <a:lnTo>
                    <a:pt x="18456" y="30193"/>
                  </a:lnTo>
                  <a:cubicBezTo>
                    <a:pt x="18644" y="28854"/>
                    <a:pt x="18853" y="27494"/>
                    <a:pt x="19062" y="26134"/>
                  </a:cubicBezTo>
                  <a:cubicBezTo>
                    <a:pt x="19125" y="25841"/>
                    <a:pt x="19146" y="25590"/>
                    <a:pt x="19209" y="25297"/>
                  </a:cubicBezTo>
                  <a:cubicBezTo>
                    <a:pt x="19376" y="23937"/>
                    <a:pt x="19565" y="22577"/>
                    <a:pt x="19753" y="21196"/>
                  </a:cubicBezTo>
                  <a:cubicBezTo>
                    <a:pt x="19753" y="21133"/>
                    <a:pt x="19753" y="21112"/>
                    <a:pt x="19774" y="21050"/>
                  </a:cubicBezTo>
                  <a:cubicBezTo>
                    <a:pt x="19857" y="20506"/>
                    <a:pt x="19899" y="19962"/>
                    <a:pt x="19962" y="19418"/>
                  </a:cubicBezTo>
                  <a:cubicBezTo>
                    <a:pt x="20067" y="18581"/>
                    <a:pt x="20129" y="17744"/>
                    <a:pt x="20234" y="16907"/>
                  </a:cubicBezTo>
                  <a:cubicBezTo>
                    <a:pt x="20276" y="16739"/>
                    <a:pt x="20276" y="16614"/>
                    <a:pt x="20297" y="16447"/>
                  </a:cubicBezTo>
                  <a:cubicBezTo>
                    <a:pt x="20297" y="16405"/>
                    <a:pt x="20297" y="16342"/>
                    <a:pt x="20318" y="16300"/>
                  </a:cubicBezTo>
                  <a:cubicBezTo>
                    <a:pt x="20318" y="16216"/>
                    <a:pt x="20339" y="16154"/>
                    <a:pt x="20339" y="16070"/>
                  </a:cubicBezTo>
                  <a:cubicBezTo>
                    <a:pt x="20485" y="14710"/>
                    <a:pt x="20611" y="13371"/>
                    <a:pt x="20715" y="12011"/>
                  </a:cubicBezTo>
                  <a:cubicBezTo>
                    <a:pt x="20715" y="11906"/>
                    <a:pt x="20736" y="11801"/>
                    <a:pt x="20736" y="11697"/>
                  </a:cubicBezTo>
                  <a:cubicBezTo>
                    <a:pt x="18288" y="5713"/>
                    <a:pt x="12869" y="1110"/>
                    <a:pt x="5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8213925" y="2593025"/>
              <a:ext cx="529400" cy="952250"/>
            </a:xfrm>
            <a:custGeom>
              <a:rect b="b" l="l" r="r" t="t"/>
              <a:pathLst>
                <a:path extrusionOk="0" h="38090" w="21176">
                  <a:moveTo>
                    <a:pt x="18165" y="0"/>
                  </a:moveTo>
                  <a:cubicBezTo>
                    <a:pt x="12422" y="0"/>
                    <a:pt x="7105" y="2598"/>
                    <a:pt x="3537" y="6808"/>
                  </a:cubicBezTo>
                  <a:lnTo>
                    <a:pt x="3474" y="7122"/>
                  </a:lnTo>
                  <a:cubicBezTo>
                    <a:pt x="3160" y="8441"/>
                    <a:pt x="2867" y="9759"/>
                    <a:pt x="2574" y="11098"/>
                  </a:cubicBezTo>
                  <a:cubicBezTo>
                    <a:pt x="2553" y="11182"/>
                    <a:pt x="2553" y="11265"/>
                    <a:pt x="2532" y="11307"/>
                  </a:cubicBezTo>
                  <a:cubicBezTo>
                    <a:pt x="2532" y="11370"/>
                    <a:pt x="2490" y="11412"/>
                    <a:pt x="2490" y="11474"/>
                  </a:cubicBezTo>
                  <a:cubicBezTo>
                    <a:pt x="2470" y="11600"/>
                    <a:pt x="2449" y="11746"/>
                    <a:pt x="2428" y="11893"/>
                  </a:cubicBezTo>
                  <a:cubicBezTo>
                    <a:pt x="2239" y="12730"/>
                    <a:pt x="2072" y="13525"/>
                    <a:pt x="1926" y="14362"/>
                  </a:cubicBezTo>
                  <a:cubicBezTo>
                    <a:pt x="1821" y="14927"/>
                    <a:pt x="1695" y="15450"/>
                    <a:pt x="1570" y="15994"/>
                  </a:cubicBezTo>
                  <a:cubicBezTo>
                    <a:pt x="1570" y="16036"/>
                    <a:pt x="1549" y="16078"/>
                    <a:pt x="1549" y="16120"/>
                  </a:cubicBezTo>
                  <a:cubicBezTo>
                    <a:pt x="1298" y="17480"/>
                    <a:pt x="1047" y="18840"/>
                    <a:pt x="796" y="20200"/>
                  </a:cubicBezTo>
                  <a:cubicBezTo>
                    <a:pt x="754" y="20493"/>
                    <a:pt x="691" y="20744"/>
                    <a:pt x="670" y="21037"/>
                  </a:cubicBezTo>
                  <a:cubicBezTo>
                    <a:pt x="419" y="22397"/>
                    <a:pt x="231" y="23778"/>
                    <a:pt x="1" y="25117"/>
                  </a:cubicBezTo>
                  <a:lnTo>
                    <a:pt x="1" y="25179"/>
                  </a:lnTo>
                  <a:cubicBezTo>
                    <a:pt x="2156" y="31729"/>
                    <a:pt x="7868" y="36918"/>
                    <a:pt x="15191" y="38089"/>
                  </a:cubicBezTo>
                  <a:lnTo>
                    <a:pt x="16237" y="31415"/>
                  </a:lnTo>
                  <a:cubicBezTo>
                    <a:pt x="9458" y="30348"/>
                    <a:pt x="4855" y="23987"/>
                    <a:pt x="5922" y="17228"/>
                  </a:cubicBezTo>
                  <a:cubicBezTo>
                    <a:pt x="6886" y="11107"/>
                    <a:pt x="12166" y="6759"/>
                    <a:pt x="18173" y="6759"/>
                  </a:cubicBezTo>
                  <a:cubicBezTo>
                    <a:pt x="18818" y="6759"/>
                    <a:pt x="19472" y="6810"/>
                    <a:pt x="20129" y="6913"/>
                  </a:cubicBezTo>
                  <a:lnTo>
                    <a:pt x="21175" y="238"/>
                  </a:lnTo>
                  <a:cubicBezTo>
                    <a:pt x="20164" y="78"/>
                    <a:pt x="19158" y="0"/>
                    <a:pt x="18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8230675" y="3097475"/>
              <a:ext cx="3150" cy="20950"/>
            </a:xfrm>
            <a:custGeom>
              <a:rect b="b" l="l" r="r" t="t"/>
              <a:pathLst>
                <a:path extrusionOk="0" h="838" w="126">
                  <a:moveTo>
                    <a:pt x="126" y="1"/>
                  </a:moveTo>
                  <a:cubicBezTo>
                    <a:pt x="84" y="252"/>
                    <a:pt x="21" y="545"/>
                    <a:pt x="0" y="838"/>
                  </a:cubicBezTo>
                  <a:cubicBezTo>
                    <a:pt x="21" y="545"/>
                    <a:pt x="84" y="294"/>
                    <a:pt x="126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9071275" y="3230875"/>
              <a:ext cx="3675" cy="20950"/>
            </a:xfrm>
            <a:custGeom>
              <a:rect b="b" l="l" r="r" t="t"/>
              <a:pathLst>
                <a:path extrusionOk="0" h="838" w="147">
                  <a:moveTo>
                    <a:pt x="147" y="0"/>
                  </a:moveTo>
                  <a:cubicBezTo>
                    <a:pt x="84" y="251"/>
                    <a:pt x="42" y="544"/>
                    <a:pt x="0" y="837"/>
                  </a:cubicBezTo>
                  <a:cubicBezTo>
                    <a:pt x="63" y="544"/>
                    <a:pt x="84" y="293"/>
                    <a:pt x="147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8252625" y="2951550"/>
              <a:ext cx="8925" cy="40825"/>
            </a:xfrm>
            <a:custGeom>
              <a:rect b="b" l="l" r="r" t="t"/>
              <a:pathLst>
                <a:path extrusionOk="0" h="1633" w="357">
                  <a:moveTo>
                    <a:pt x="357" y="0"/>
                  </a:moveTo>
                  <a:lnTo>
                    <a:pt x="357" y="0"/>
                  </a:lnTo>
                  <a:cubicBezTo>
                    <a:pt x="252" y="544"/>
                    <a:pt x="106" y="1067"/>
                    <a:pt x="1" y="1632"/>
                  </a:cubicBezTo>
                  <a:cubicBezTo>
                    <a:pt x="43" y="1527"/>
                    <a:pt x="64" y="1402"/>
                    <a:pt x="85" y="1276"/>
                  </a:cubicBezTo>
                  <a:cubicBezTo>
                    <a:pt x="168" y="858"/>
                    <a:pt x="273" y="439"/>
                    <a:pt x="357" y="0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8335800" y="2762000"/>
              <a:ext cx="381375" cy="616400"/>
            </a:xfrm>
            <a:custGeom>
              <a:rect b="b" l="l" r="r" t="t"/>
              <a:pathLst>
                <a:path extrusionOk="0" h="24656" w="15255">
                  <a:moveTo>
                    <a:pt x="13299" y="0"/>
                  </a:moveTo>
                  <a:cubicBezTo>
                    <a:pt x="7298" y="0"/>
                    <a:pt x="2050" y="4348"/>
                    <a:pt x="1068" y="10469"/>
                  </a:cubicBezTo>
                  <a:cubicBezTo>
                    <a:pt x="1" y="17228"/>
                    <a:pt x="4604" y="23589"/>
                    <a:pt x="11383" y="24656"/>
                  </a:cubicBezTo>
                  <a:lnTo>
                    <a:pt x="15254" y="154"/>
                  </a:lnTo>
                  <a:cubicBezTo>
                    <a:pt x="14597" y="51"/>
                    <a:pt x="13943" y="0"/>
                    <a:pt x="1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8620375" y="2765325"/>
              <a:ext cx="381350" cy="616400"/>
            </a:xfrm>
            <a:custGeom>
              <a:rect b="b" l="l" r="r" t="t"/>
              <a:pathLst>
                <a:path extrusionOk="0" h="24656" w="15254">
                  <a:moveTo>
                    <a:pt x="3871" y="0"/>
                  </a:moveTo>
                  <a:lnTo>
                    <a:pt x="0" y="24502"/>
                  </a:lnTo>
                  <a:cubicBezTo>
                    <a:pt x="654" y="24605"/>
                    <a:pt x="1304" y="24655"/>
                    <a:pt x="1946" y="24655"/>
                  </a:cubicBezTo>
                  <a:cubicBezTo>
                    <a:pt x="7922" y="24655"/>
                    <a:pt x="13202" y="20310"/>
                    <a:pt x="14166" y="14207"/>
                  </a:cubicBezTo>
                  <a:cubicBezTo>
                    <a:pt x="15254" y="7428"/>
                    <a:pt x="10650" y="1067"/>
                    <a:pt x="38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447450" y="4175175"/>
              <a:ext cx="823900" cy="248875"/>
            </a:xfrm>
            <a:custGeom>
              <a:rect b="b" l="l" r="r" t="t"/>
              <a:pathLst>
                <a:path extrusionOk="0" h="9955" w="32956">
                  <a:moveTo>
                    <a:pt x="12516" y="0"/>
                  </a:moveTo>
                  <a:cubicBezTo>
                    <a:pt x="11408" y="0"/>
                    <a:pt x="10523" y="600"/>
                    <a:pt x="8642" y="2109"/>
                  </a:cubicBezTo>
                  <a:cubicBezTo>
                    <a:pt x="4708" y="5247"/>
                    <a:pt x="1" y="4075"/>
                    <a:pt x="398" y="9955"/>
                  </a:cubicBezTo>
                  <a:lnTo>
                    <a:pt x="32181" y="9955"/>
                  </a:lnTo>
                  <a:cubicBezTo>
                    <a:pt x="32181" y="9955"/>
                    <a:pt x="32955" y="7988"/>
                    <a:pt x="27473" y="6816"/>
                  </a:cubicBezTo>
                  <a:cubicBezTo>
                    <a:pt x="21970" y="5645"/>
                    <a:pt x="24711" y="3678"/>
                    <a:pt x="18434" y="1711"/>
                  </a:cubicBezTo>
                  <a:cubicBezTo>
                    <a:pt x="15174" y="700"/>
                    <a:pt x="13715" y="0"/>
                    <a:pt x="12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7323500" y="4034250"/>
              <a:ext cx="722550" cy="311350"/>
            </a:xfrm>
            <a:custGeom>
              <a:rect b="b" l="l" r="r" t="t"/>
              <a:pathLst>
                <a:path extrusionOk="0" h="12454" w="28902">
                  <a:moveTo>
                    <a:pt x="9270" y="0"/>
                  </a:moveTo>
                  <a:cubicBezTo>
                    <a:pt x="3682" y="0"/>
                    <a:pt x="1" y="7178"/>
                    <a:pt x="1052" y="12453"/>
                  </a:cubicBezTo>
                  <a:lnTo>
                    <a:pt x="28901" y="12453"/>
                  </a:lnTo>
                  <a:cubicBezTo>
                    <a:pt x="28901" y="12453"/>
                    <a:pt x="28238" y="2048"/>
                    <a:pt x="22539" y="2048"/>
                  </a:cubicBezTo>
                  <a:cubicBezTo>
                    <a:pt x="22078" y="2048"/>
                    <a:pt x="21584" y="2116"/>
                    <a:pt x="21055" y="2264"/>
                  </a:cubicBezTo>
                  <a:cubicBezTo>
                    <a:pt x="18992" y="2833"/>
                    <a:pt x="17867" y="3069"/>
                    <a:pt x="17142" y="3069"/>
                  </a:cubicBezTo>
                  <a:cubicBezTo>
                    <a:pt x="15389" y="3069"/>
                    <a:pt x="15970" y="1688"/>
                    <a:pt x="11262" y="297"/>
                  </a:cubicBezTo>
                  <a:cubicBezTo>
                    <a:pt x="10576" y="95"/>
                    <a:pt x="9911" y="0"/>
                    <a:pt x="9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8075825" y="4179100"/>
              <a:ext cx="773250" cy="254900"/>
            </a:xfrm>
            <a:custGeom>
              <a:rect b="b" l="l" r="r" t="t"/>
              <a:pathLst>
                <a:path extrusionOk="0" h="10196" w="30930">
                  <a:moveTo>
                    <a:pt x="10114" y="0"/>
                  </a:moveTo>
                  <a:cubicBezTo>
                    <a:pt x="8498" y="0"/>
                    <a:pt x="8849" y="2480"/>
                    <a:pt x="6278" y="3918"/>
                  </a:cubicBezTo>
                  <a:cubicBezTo>
                    <a:pt x="2742" y="5885"/>
                    <a:pt x="1" y="5885"/>
                    <a:pt x="1570" y="10196"/>
                  </a:cubicBezTo>
                  <a:lnTo>
                    <a:pt x="30591" y="10196"/>
                  </a:lnTo>
                  <a:cubicBezTo>
                    <a:pt x="30591" y="10196"/>
                    <a:pt x="30930" y="2173"/>
                    <a:pt x="25732" y="2173"/>
                  </a:cubicBezTo>
                  <a:cubicBezTo>
                    <a:pt x="25299" y="2173"/>
                    <a:pt x="24827" y="2228"/>
                    <a:pt x="24314" y="2349"/>
                  </a:cubicBezTo>
                  <a:cubicBezTo>
                    <a:pt x="21257" y="3068"/>
                    <a:pt x="19683" y="3541"/>
                    <a:pt x="18385" y="3541"/>
                  </a:cubicBezTo>
                  <a:cubicBezTo>
                    <a:pt x="16849" y="3541"/>
                    <a:pt x="15699" y="2879"/>
                    <a:pt x="12932" y="1177"/>
                  </a:cubicBezTo>
                  <a:cubicBezTo>
                    <a:pt x="11566" y="335"/>
                    <a:pt x="10708" y="0"/>
                    <a:pt x="10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9" name="Google Shape;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75" y="2672704"/>
            <a:ext cx="2299374" cy="17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4" name="Google Shape;444;p30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&amp; Antecedentes</a:t>
            </a:r>
            <a:endParaRPr/>
          </a:p>
        </p:txBody>
      </p:sp>
      <p:sp>
        <p:nvSpPr>
          <p:cNvPr id="445" name="Google Shape;445;p30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¿Como surge la idea?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"/>
          <p:cNvSpPr txBox="1"/>
          <p:nvPr>
            <p:ph type="title"/>
          </p:nvPr>
        </p:nvSpPr>
        <p:spPr>
          <a:xfrm>
            <a:off x="1" y="0"/>
            <a:ext cx="31218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1" name="Google Shape;451;p31"/>
          <p:cNvSpPr txBox="1"/>
          <p:nvPr>
            <p:ph idx="1" type="subTitle"/>
          </p:nvPr>
        </p:nvSpPr>
        <p:spPr>
          <a:xfrm>
            <a:off x="0" y="660150"/>
            <a:ext cx="31218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Dónde puedo ir a surfear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Cómo me aseguro de que podré hacerlo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Quien me garantiza que no tendré que volver a casa</a:t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 flipH="1">
            <a:off x="6091071" y="906327"/>
            <a:ext cx="1186256" cy="253216"/>
          </a:xfrm>
          <a:custGeom>
            <a:rect b="b" l="l" r="r" t="t"/>
            <a:pathLst>
              <a:path extrusionOk="0" h="28750" w="134687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 txBox="1"/>
          <p:nvPr>
            <p:ph type="title"/>
          </p:nvPr>
        </p:nvSpPr>
        <p:spPr>
          <a:xfrm>
            <a:off x="133575" y="2738250"/>
            <a:ext cx="3486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4" name="Google Shape;454;p31"/>
          <p:cNvSpPr txBox="1"/>
          <p:nvPr>
            <p:ph idx="1" type="subTitle"/>
          </p:nvPr>
        </p:nvSpPr>
        <p:spPr>
          <a:xfrm>
            <a:off x="133575" y="3398400"/>
            <a:ext cx="31218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 meses de continuo desarrollo de la idea inicial y las primeras fases de desarrollo</a:t>
            </a:r>
            <a:endParaRPr/>
          </a:p>
        </p:txBody>
      </p:sp>
      <p:pic>
        <p:nvPicPr>
          <p:cNvPr id="455" name="Google Shape;4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375" y="295088"/>
            <a:ext cx="5576074" cy="1475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6" name="Google Shape;456;p31"/>
          <p:cNvGrpSpPr/>
          <p:nvPr/>
        </p:nvGrpSpPr>
        <p:grpSpPr>
          <a:xfrm rot="-1642338">
            <a:off x="7827443" y="101934"/>
            <a:ext cx="2288541" cy="1109222"/>
            <a:chOff x="19279125" y="28273675"/>
            <a:chExt cx="2565725" cy="1298250"/>
          </a:xfrm>
        </p:grpSpPr>
        <p:sp>
          <p:nvSpPr>
            <p:cNvPr id="457" name="Google Shape;457;p31"/>
            <p:cNvSpPr/>
            <p:nvPr/>
          </p:nvSpPr>
          <p:spPr>
            <a:xfrm>
              <a:off x="19715375" y="28798125"/>
              <a:ext cx="506850" cy="665075"/>
            </a:xfrm>
            <a:custGeom>
              <a:rect b="b" l="l" r="r" t="t"/>
              <a:pathLst>
                <a:path extrusionOk="0" h="26603" w="20274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0308800" y="28749150"/>
              <a:ext cx="511325" cy="822775"/>
            </a:xfrm>
            <a:custGeom>
              <a:rect b="b" l="l" r="r" t="t"/>
              <a:pathLst>
                <a:path extrusionOk="0" h="32911" w="20453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0182700" y="28375125"/>
              <a:ext cx="603425" cy="350075"/>
            </a:xfrm>
            <a:custGeom>
              <a:rect b="b" l="l" r="r" t="t"/>
              <a:pathLst>
                <a:path extrusionOk="0" h="14003" w="24137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9914100" y="28430850"/>
              <a:ext cx="673250" cy="292175"/>
            </a:xfrm>
            <a:custGeom>
              <a:rect b="b" l="l" r="r" t="t"/>
              <a:pathLst>
                <a:path extrusionOk="0" h="11687" w="2693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9600250" y="28499650"/>
              <a:ext cx="774200" cy="245875"/>
            </a:xfrm>
            <a:custGeom>
              <a:rect b="b" l="l" r="r" t="t"/>
              <a:pathLst>
                <a:path extrusionOk="0" h="9835" w="30968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20149825" y="28752300"/>
              <a:ext cx="462625" cy="768775"/>
            </a:xfrm>
            <a:custGeom>
              <a:rect b="b" l="l" r="r" t="t"/>
              <a:pathLst>
                <a:path extrusionOk="0" h="30751" w="18505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9279125" y="28273675"/>
              <a:ext cx="2565725" cy="1180375"/>
            </a:xfrm>
            <a:custGeom>
              <a:rect b="b" l="l" r="r" t="t"/>
              <a:pathLst>
                <a:path extrusionOk="0" h="47215" w="102629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9388400" y="28623625"/>
              <a:ext cx="714775" cy="158125"/>
            </a:xfrm>
            <a:custGeom>
              <a:rect b="b" l="l" r="r" t="t"/>
              <a:pathLst>
                <a:path extrusionOk="0" h="6325" w="28591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" name="Google Shape;4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975" y="2569001"/>
            <a:ext cx="4841427" cy="177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1" name="Google Shape;471;p32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472" name="Google Shape;472;p32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encontró la solución?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>
            <p:ph idx="6" type="title"/>
          </p:nvPr>
        </p:nvSpPr>
        <p:spPr>
          <a:xfrm>
            <a:off x="3506500" y="515400"/>
            <a:ext cx="7725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DE LA 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"/>
          <p:cNvSpPr txBox="1"/>
          <p:nvPr>
            <p:ph type="title"/>
          </p:nvPr>
        </p:nvSpPr>
        <p:spPr>
          <a:xfrm>
            <a:off x="0" y="3147205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Comunidad</a:t>
            </a:r>
            <a:endParaRPr/>
          </a:p>
        </p:txBody>
      </p:sp>
      <p:sp>
        <p:nvSpPr>
          <p:cNvPr id="479" name="Google Shape;479;p33"/>
          <p:cNvSpPr txBox="1"/>
          <p:nvPr>
            <p:ph idx="1" type="subTitle"/>
          </p:nvPr>
        </p:nvSpPr>
        <p:spPr>
          <a:xfrm>
            <a:off x="0" y="3466382"/>
            <a:ext cx="2400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Reforzar la comunidad de surfistas (comentarios, likes ...)</a:t>
            </a:r>
            <a:endParaRPr/>
          </a:p>
        </p:txBody>
      </p:sp>
      <p:sp>
        <p:nvSpPr>
          <p:cNvPr id="480" name="Google Shape;480;p33"/>
          <p:cNvSpPr txBox="1"/>
          <p:nvPr>
            <p:ph idx="2" type="title"/>
          </p:nvPr>
        </p:nvSpPr>
        <p:spPr>
          <a:xfrm>
            <a:off x="6552150" y="329248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CREATIVIDAD</a:t>
            </a:r>
            <a:endParaRPr/>
          </a:p>
        </p:txBody>
      </p:sp>
      <p:sp>
        <p:nvSpPr>
          <p:cNvPr id="481" name="Google Shape;481;p33"/>
          <p:cNvSpPr txBox="1"/>
          <p:nvPr>
            <p:ph idx="3" type="subTitle"/>
          </p:nvPr>
        </p:nvSpPr>
        <p:spPr>
          <a:xfrm>
            <a:off x="6360900" y="3740075"/>
            <a:ext cx="27831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Frescura. Interfaz moderna, responsiva, interactiva, agradable, nuevas funcionalidades únicas ...</a:t>
            </a:r>
            <a:endParaRPr/>
          </a:p>
        </p:txBody>
      </p:sp>
      <p:sp>
        <p:nvSpPr>
          <p:cNvPr id="482" name="Google Shape;482;p33"/>
          <p:cNvSpPr txBox="1"/>
          <p:nvPr>
            <p:ph idx="4" type="title"/>
          </p:nvPr>
        </p:nvSpPr>
        <p:spPr>
          <a:xfrm>
            <a:off x="3099000" y="10535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483" name="Google Shape;483;p33"/>
          <p:cNvSpPr txBox="1"/>
          <p:nvPr>
            <p:ph idx="5" type="subTitle"/>
          </p:nvPr>
        </p:nvSpPr>
        <p:spPr>
          <a:xfrm>
            <a:off x="3099000" y="13726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Tomar la idea base y hacer algo nuevo</a:t>
            </a:r>
            <a:endParaRPr/>
          </a:p>
        </p:txBody>
      </p:sp>
      <p:grpSp>
        <p:nvGrpSpPr>
          <p:cNvPr id="484" name="Google Shape;484;p33"/>
          <p:cNvGrpSpPr/>
          <p:nvPr/>
        </p:nvGrpSpPr>
        <p:grpSpPr>
          <a:xfrm>
            <a:off x="3897598" y="-1"/>
            <a:ext cx="803410" cy="749202"/>
            <a:chOff x="6728348" y="1678999"/>
            <a:chExt cx="803410" cy="749202"/>
          </a:xfrm>
        </p:grpSpPr>
        <p:sp>
          <p:nvSpPr>
            <p:cNvPr id="485" name="Google Shape;485;p33"/>
            <p:cNvSpPr/>
            <p:nvPr/>
          </p:nvSpPr>
          <p:spPr>
            <a:xfrm>
              <a:off x="6853485" y="2215532"/>
              <a:ext cx="100260" cy="100260"/>
            </a:xfrm>
            <a:custGeom>
              <a:rect b="b" l="l" r="r" t="t"/>
              <a:pathLst>
                <a:path extrusionOk="0" h="1733" w="1733">
                  <a:moveTo>
                    <a:pt x="220" y="0"/>
                  </a:moveTo>
                  <a:cubicBezTo>
                    <a:pt x="106" y="0"/>
                    <a:pt x="10" y="96"/>
                    <a:pt x="10" y="221"/>
                  </a:cubicBezTo>
                  <a:lnTo>
                    <a:pt x="10" y="1513"/>
                  </a:lnTo>
                  <a:cubicBezTo>
                    <a:pt x="0" y="1627"/>
                    <a:pt x="96" y="1733"/>
                    <a:pt x="220" y="1733"/>
                  </a:cubicBezTo>
                  <a:lnTo>
                    <a:pt x="1512" y="1733"/>
                  </a:lnTo>
                  <a:cubicBezTo>
                    <a:pt x="1637" y="1733"/>
                    <a:pt x="1733" y="1637"/>
                    <a:pt x="1733" y="1522"/>
                  </a:cubicBezTo>
                  <a:lnTo>
                    <a:pt x="1733" y="221"/>
                  </a:lnTo>
                  <a:cubicBezTo>
                    <a:pt x="1733" y="96"/>
                    <a:pt x="1627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7181803" y="1953629"/>
              <a:ext cx="233149" cy="199884"/>
            </a:xfrm>
            <a:custGeom>
              <a:rect b="b" l="l" r="r" t="t"/>
              <a:pathLst>
                <a:path extrusionOk="0" h="3455" w="4030">
                  <a:moveTo>
                    <a:pt x="2307" y="1"/>
                  </a:moveTo>
                  <a:cubicBezTo>
                    <a:pt x="766" y="1"/>
                    <a:pt x="0" y="1857"/>
                    <a:pt x="1082" y="2948"/>
                  </a:cubicBezTo>
                  <a:cubicBezTo>
                    <a:pt x="1434" y="3298"/>
                    <a:pt x="1867" y="3454"/>
                    <a:pt x="2290" y="3454"/>
                  </a:cubicBezTo>
                  <a:cubicBezTo>
                    <a:pt x="3179" y="3454"/>
                    <a:pt x="4030" y="2766"/>
                    <a:pt x="4030" y="1723"/>
                  </a:cubicBezTo>
                  <a:cubicBezTo>
                    <a:pt x="4030" y="766"/>
                    <a:pt x="3264" y="1"/>
                    <a:pt x="2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7205060" y="2034509"/>
              <a:ext cx="220421" cy="119062"/>
            </a:xfrm>
            <a:custGeom>
              <a:rect b="b" l="l" r="r" t="t"/>
              <a:pathLst>
                <a:path extrusionOk="0" h="2058" w="3810">
                  <a:moveTo>
                    <a:pt x="211" y="0"/>
                  </a:moveTo>
                  <a:lnTo>
                    <a:pt x="211" y="0"/>
                  </a:lnTo>
                  <a:cubicBezTo>
                    <a:pt x="0" y="1062"/>
                    <a:pt x="823" y="2058"/>
                    <a:pt x="1905" y="2058"/>
                  </a:cubicBezTo>
                  <a:cubicBezTo>
                    <a:pt x="2986" y="2058"/>
                    <a:pt x="3809" y="1062"/>
                    <a:pt x="3599" y="0"/>
                  </a:cubicBezTo>
                  <a:lnTo>
                    <a:pt x="3599" y="0"/>
                  </a:lnTo>
                  <a:cubicBezTo>
                    <a:pt x="3446" y="813"/>
                    <a:pt x="2738" y="1407"/>
                    <a:pt x="1905" y="1407"/>
                  </a:cubicBezTo>
                  <a:cubicBezTo>
                    <a:pt x="1072" y="1407"/>
                    <a:pt x="364" y="813"/>
                    <a:pt x="2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6916025" y="1728869"/>
              <a:ext cx="337285" cy="649000"/>
            </a:xfrm>
            <a:custGeom>
              <a:rect b="b" l="l" r="r" t="t"/>
              <a:pathLst>
                <a:path extrusionOk="0" h="11218" w="5830">
                  <a:moveTo>
                    <a:pt x="5603" y="0"/>
                  </a:moveTo>
                  <a:cubicBezTo>
                    <a:pt x="5531" y="0"/>
                    <a:pt x="5464" y="38"/>
                    <a:pt x="5427" y="105"/>
                  </a:cubicBezTo>
                  <a:cubicBezTo>
                    <a:pt x="5016" y="756"/>
                    <a:pt x="4527" y="1359"/>
                    <a:pt x="3972" y="1895"/>
                  </a:cubicBezTo>
                  <a:cubicBezTo>
                    <a:pt x="3140" y="2709"/>
                    <a:pt x="1819" y="3666"/>
                    <a:pt x="221" y="3666"/>
                  </a:cubicBezTo>
                  <a:cubicBezTo>
                    <a:pt x="96" y="3666"/>
                    <a:pt x="1" y="3761"/>
                    <a:pt x="1" y="3876"/>
                  </a:cubicBezTo>
                  <a:lnTo>
                    <a:pt x="1" y="7331"/>
                  </a:lnTo>
                  <a:cubicBezTo>
                    <a:pt x="1" y="7455"/>
                    <a:pt x="96" y="7551"/>
                    <a:pt x="221" y="7551"/>
                  </a:cubicBezTo>
                  <a:cubicBezTo>
                    <a:pt x="1810" y="7551"/>
                    <a:pt x="3140" y="8508"/>
                    <a:pt x="3972" y="9312"/>
                  </a:cubicBezTo>
                  <a:cubicBezTo>
                    <a:pt x="4527" y="9848"/>
                    <a:pt x="5016" y="10451"/>
                    <a:pt x="5427" y="11111"/>
                  </a:cubicBezTo>
                  <a:cubicBezTo>
                    <a:pt x="5467" y="11185"/>
                    <a:pt x="5536" y="11217"/>
                    <a:pt x="5605" y="11217"/>
                  </a:cubicBezTo>
                  <a:cubicBezTo>
                    <a:pt x="5716" y="11217"/>
                    <a:pt x="5829" y="11132"/>
                    <a:pt x="5829" y="10996"/>
                  </a:cubicBezTo>
                  <a:lnTo>
                    <a:pt x="5829" y="220"/>
                  </a:lnTo>
                  <a:cubicBezTo>
                    <a:pt x="5829" y="115"/>
                    <a:pt x="5762" y="29"/>
                    <a:pt x="5666" y="10"/>
                  </a:cubicBezTo>
                  <a:cubicBezTo>
                    <a:pt x="5645" y="3"/>
                    <a:pt x="5624" y="0"/>
                    <a:pt x="5603" y="0"/>
                  </a:cubicBezTo>
                  <a:close/>
                </a:path>
              </a:pathLst>
            </a:custGeom>
            <a:solidFill>
              <a:srgbClr val="EE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6916025" y="2115850"/>
              <a:ext cx="337054" cy="262018"/>
            </a:xfrm>
            <a:custGeom>
              <a:rect b="b" l="l" r="r" t="t"/>
              <a:pathLst>
                <a:path extrusionOk="0" h="4529" w="5826">
                  <a:moveTo>
                    <a:pt x="1" y="1"/>
                  </a:moveTo>
                  <a:lnTo>
                    <a:pt x="1" y="642"/>
                  </a:lnTo>
                  <a:cubicBezTo>
                    <a:pt x="1" y="766"/>
                    <a:pt x="96" y="862"/>
                    <a:pt x="211" y="862"/>
                  </a:cubicBezTo>
                  <a:cubicBezTo>
                    <a:pt x="1810" y="862"/>
                    <a:pt x="3130" y="1819"/>
                    <a:pt x="3963" y="2623"/>
                  </a:cubicBezTo>
                  <a:cubicBezTo>
                    <a:pt x="4518" y="3159"/>
                    <a:pt x="5006" y="3762"/>
                    <a:pt x="5418" y="4422"/>
                  </a:cubicBezTo>
                  <a:cubicBezTo>
                    <a:pt x="5461" y="4496"/>
                    <a:pt x="5532" y="4528"/>
                    <a:pt x="5602" y="4528"/>
                  </a:cubicBezTo>
                  <a:cubicBezTo>
                    <a:pt x="5715" y="4528"/>
                    <a:pt x="5825" y="4443"/>
                    <a:pt x="5819" y="4307"/>
                  </a:cubicBezTo>
                  <a:lnTo>
                    <a:pt x="5819" y="3236"/>
                  </a:lnTo>
                  <a:cubicBezTo>
                    <a:pt x="5819" y="3322"/>
                    <a:pt x="5762" y="3408"/>
                    <a:pt x="5676" y="3437"/>
                  </a:cubicBezTo>
                  <a:cubicBezTo>
                    <a:pt x="5653" y="3446"/>
                    <a:pt x="5630" y="3450"/>
                    <a:pt x="5607" y="3450"/>
                  </a:cubicBezTo>
                  <a:cubicBezTo>
                    <a:pt x="5533" y="3450"/>
                    <a:pt x="5461" y="3406"/>
                    <a:pt x="5418" y="3341"/>
                  </a:cubicBezTo>
                  <a:cubicBezTo>
                    <a:pt x="5418" y="3331"/>
                    <a:pt x="4882" y="2862"/>
                    <a:pt x="3963" y="1982"/>
                  </a:cubicBezTo>
                  <a:cubicBezTo>
                    <a:pt x="3130" y="1178"/>
                    <a:pt x="1810" y="211"/>
                    <a:pt x="211" y="211"/>
                  </a:cubicBezTo>
                  <a:cubicBezTo>
                    <a:pt x="96" y="211"/>
                    <a:pt x="1" y="116"/>
                    <a:pt x="1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7227739" y="1678999"/>
              <a:ext cx="100318" cy="749202"/>
            </a:xfrm>
            <a:custGeom>
              <a:rect b="b" l="l" r="r" t="t"/>
              <a:pathLst>
                <a:path extrusionOk="0" h="12950" w="1734">
                  <a:moveTo>
                    <a:pt x="221" y="1"/>
                  </a:moveTo>
                  <a:cubicBezTo>
                    <a:pt x="97" y="1"/>
                    <a:pt x="1" y="97"/>
                    <a:pt x="1" y="211"/>
                  </a:cubicBezTo>
                  <a:lnTo>
                    <a:pt x="1" y="12729"/>
                  </a:lnTo>
                  <a:cubicBezTo>
                    <a:pt x="1" y="12844"/>
                    <a:pt x="97" y="12949"/>
                    <a:pt x="221" y="12949"/>
                  </a:cubicBezTo>
                  <a:lnTo>
                    <a:pt x="1513" y="12949"/>
                  </a:lnTo>
                  <a:cubicBezTo>
                    <a:pt x="1628" y="12949"/>
                    <a:pt x="1733" y="12844"/>
                    <a:pt x="1733" y="12729"/>
                  </a:cubicBezTo>
                  <a:lnTo>
                    <a:pt x="1733" y="211"/>
                  </a:lnTo>
                  <a:cubicBezTo>
                    <a:pt x="1723" y="97"/>
                    <a:pt x="1628" y="1"/>
                    <a:pt x="1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7227739" y="2365604"/>
              <a:ext cx="100318" cy="62597"/>
            </a:xfrm>
            <a:custGeom>
              <a:rect b="b" l="l" r="r" t="t"/>
              <a:pathLst>
                <a:path extrusionOk="0" h="1082" w="1734">
                  <a:moveTo>
                    <a:pt x="1" y="0"/>
                  </a:moveTo>
                  <a:lnTo>
                    <a:pt x="1" y="861"/>
                  </a:lnTo>
                  <a:cubicBezTo>
                    <a:pt x="1" y="986"/>
                    <a:pt x="97" y="1081"/>
                    <a:pt x="221" y="1081"/>
                  </a:cubicBezTo>
                  <a:lnTo>
                    <a:pt x="1513" y="1081"/>
                  </a:lnTo>
                  <a:cubicBezTo>
                    <a:pt x="1628" y="1081"/>
                    <a:pt x="1733" y="986"/>
                    <a:pt x="1733" y="861"/>
                  </a:cubicBezTo>
                  <a:lnTo>
                    <a:pt x="1733" y="0"/>
                  </a:lnTo>
                  <a:cubicBezTo>
                    <a:pt x="1733" y="115"/>
                    <a:pt x="1628" y="220"/>
                    <a:pt x="1513" y="220"/>
                  </a:cubicBezTo>
                  <a:lnTo>
                    <a:pt x="221" y="220"/>
                  </a:lnTo>
                  <a:cubicBezTo>
                    <a:pt x="97" y="220"/>
                    <a:pt x="1" y="1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6728869" y="1940902"/>
              <a:ext cx="99739" cy="224876"/>
            </a:xfrm>
            <a:custGeom>
              <a:rect b="b" l="l" r="r" t="t"/>
              <a:pathLst>
                <a:path extrusionOk="0" h="3887" w="1724">
                  <a:moveTo>
                    <a:pt x="1073" y="1"/>
                  </a:moveTo>
                  <a:cubicBezTo>
                    <a:pt x="479" y="1"/>
                    <a:pt x="1" y="479"/>
                    <a:pt x="1" y="1082"/>
                  </a:cubicBezTo>
                  <a:lnTo>
                    <a:pt x="1" y="2805"/>
                  </a:lnTo>
                  <a:cubicBezTo>
                    <a:pt x="1" y="3398"/>
                    <a:pt x="479" y="3886"/>
                    <a:pt x="1073" y="3886"/>
                  </a:cubicBezTo>
                  <a:lnTo>
                    <a:pt x="1503" y="3886"/>
                  </a:lnTo>
                  <a:cubicBezTo>
                    <a:pt x="1628" y="3886"/>
                    <a:pt x="1724" y="3781"/>
                    <a:pt x="1724" y="3666"/>
                  </a:cubicBezTo>
                  <a:lnTo>
                    <a:pt x="1724" y="221"/>
                  </a:lnTo>
                  <a:cubicBezTo>
                    <a:pt x="1724" y="96"/>
                    <a:pt x="1628" y="1"/>
                    <a:pt x="1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728348" y="1952530"/>
              <a:ext cx="100260" cy="213248"/>
            </a:xfrm>
            <a:custGeom>
              <a:rect b="b" l="l" r="r" t="t"/>
              <a:pathLst>
                <a:path extrusionOk="0" h="3686" w="1733">
                  <a:moveTo>
                    <a:pt x="460" y="1"/>
                  </a:moveTo>
                  <a:lnTo>
                    <a:pt x="460" y="1"/>
                  </a:lnTo>
                  <a:cubicBezTo>
                    <a:pt x="173" y="202"/>
                    <a:pt x="0" y="527"/>
                    <a:pt x="0" y="881"/>
                  </a:cubicBezTo>
                  <a:lnTo>
                    <a:pt x="0" y="2604"/>
                  </a:lnTo>
                  <a:cubicBezTo>
                    <a:pt x="0" y="3197"/>
                    <a:pt x="488" y="3685"/>
                    <a:pt x="1082" y="3685"/>
                  </a:cubicBezTo>
                  <a:lnTo>
                    <a:pt x="1512" y="3685"/>
                  </a:lnTo>
                  <a:cubicBezTo>
                    <a:pt x="1637" y="3685"/>
                    <a:pt x="1733" y="3580"/>
                    <a:pt x="1733" y="3465"/>
                  </a:cubicBezTo>
                  <a:lnTo>
                    <a:pt x="1733" y="3034"/>
                  </a:lnTo>
                  <a:lnTo>
                    <a:pt x="1082" y="3034"/>
                  </a:lnTo>
                  <a:cubicBezTo>
                    <a:pt x="728" y="3034"/>
                    <a:pt x="441" y="2747"/>
                    <a:pt x="441" y="2393"/>
                  </a:cubicBezTo>
                  <a:lnTo>
                    <a:pt x="441" y="240"/>
                  </a:lnTo>
                  <a:cubicBezTo>
                    <a:pt x="441" y="154"/>
                    <a:pt x="441" y="77"/>
                    <a:pt x="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6815822" y="1940902"/>
              <a:ext cx="125195" cy="224876"/>
            </a:xfrm>
            <a:custGeom>
              <a:rect b="b" l="l" r="r" t="t"/>
              <a:pathLst>
                <a:path extrusionOk="0" h="3887" w="2164">
                  <a:moveTo>
                    <a:pt x="0" y="1"/>
                  </a:moveTo>
                  <a:lnTo>
                    <a:pt x="0" y="3886"/>
                  </a:lnTo>
                  <a:lnTo>
                    <a:pt x="2163" y="3886"/>
                  </a:lnTo>
                  <a:lnTo>
                    <a:pt x="21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6815822" y="2128057"/>
              <a:ext cx="125195" cy="37720"/>
            </a:xfrm>
            <a:custGeom>
              <a:rect b="b" l="l" r="r" t="t"/>
              <a:pathLst>
                <a:path extrusionOk="0" h="652" w="2164">
                  <a:moveTo>
                    <a:pt x="0" y="0"/>
                  </a:moveTo>
                  <a:lnTo>
                    <a:pt x="0" y="651"/>
                  </a:lnTo>
                  <a:lnTo>
                    <a:pt x="2163" y="651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6815822" y="2165720"/>
              <a:ext cx="125195" cy="199941"/>
            </a:xfrm>
            <a:custGeom>
              <a:rect b="b" l="l" r="r" t="t"/>
              <a:pathLst>
                <a:path extrusionOk="0" h="3456" w="2164">
                  <a:moveTo>
                    <a:pt x="10" y="0"/>
                  </a:moveTo>
                  <a:lnTo>
                    <a:pt x="0" y="3235"/>
                  </a:lnTo>
                  <a:cubicBezTo>
                    <a:pt x="0" y="3350"/>
                    <a:pt x="96" y="3455"/>
                    <a:pt x="221" y="3455"/>
                  </a:cubicBezTo>
                  <a:lnTo>
                    <a:pt x="1082" y="3455"/>
                  </a:lnTo>
                  <a:cubicBezTo>
                    <a:pt x="1178" y="3445"/>
                    <a:pt x="1264" y="3388"/>
                    <a:pt x="1292" y="3292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7460830" y="2040583"/>
              <a:ext cx="70928" cy="25513"/>
            </a:xfrm>
            <a:custGeom>
              <a:rect b="b" l="l" r="r" t="t"/>
              <a:pathLst>
                <a:path extrusionOk="0" h="441" w="1226">
                  <a:moveTo>
                    <a:pt x="288" y="0"/>
                  </a:moveTo>
                  <a:cubicBezTo>
                    <a:pt x="1" y="0"/>
                    <a:pt x="1" y="441"/>
                    <a:pt x="288" y="441"/>
                  </a:cubicBezTo>
                  <a:lnTo>
                    <a:pt x="939" y="441"/>
                  </a:lnTo>
                  <a:cubicBezTo>
                    <a:pt x="1226" y="441"/>
                    <a:pt x="1226" y="0"/>
                    <a:pt x="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7413795" y="1899479"/>
              <a:ext cx="60515" cy="51432"/>
            </a:xfrm>
            <a:custGeom>
              <a:rect b="b" l="l" r="r" t="t"/>
              <a:pathLst>
                <a:path extrusionOk="0" h="889" w="1046">
                  <a:moveTo>
                    <a:pt x="732" y="0"/>
                  </a:moveTo>
                  <a:cubicBezTo>
                    <a:pt x="682" y="0"/>
                    <a:pt x="630" y="20"/>
                    <a:pt x="584" y="66"/>
                  </a:cubicBezTo>
                  <a:lnTo>
                    <a:pt x="125" y="525"/>
                  </a:lnTo>
                  <a:cubicBezTo>
                    <a:pt x="0" y="659"/>
                    <a:pt x="87" y="889"/>
                    <a:pt x="278" y="889"/>
                  </a:cubicBezTo>
                  <a:cubicBezTo>
                    <a:pt x="335" y="889"/>
                    <a:pt x="393" y="870"/>
                    <a:pt x="431" y="831"/>
                  </a:cubicBezTo>
                  <a:lnTo>
                    <a:pt x="890" y="372"/>
                  </a:lnTo>
                  <a:cubicBezTo>
                    <a:pt x="1045" y="217"/>
                    <a:pt x="899" y="0"/>
                    <a:pt x="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7412060" y="2155249"/>
              <a:ext cx="61035" cy="52010"/>
            </a:xfrm>
            <a:custGeom>
              <a:rect b="b" l="l" r="r" t="t"/>
              <a:pathLst>
                <a:path extrusionOk="0" h="899" w="1055">
                  <a:moveTo>
                    <a:pt x="313" y="1"/>
                  </a:moveTo>
                  <a:cubicBezTo>
                    <a:pt x="146" y="1"/>
                    <a:pt x="0" y="218"/>
                    <a:pt x="155" y="373"/>
                  </a:cubicBezTo>
                  <a:lnTo>
                    <a:pt x="614" y="832"/>
                  </a:lnTo>
                  <a:cubicBezTo>
                    <a:pt x="652" y="870"/>
                    <a:pt x="710" y="899"/>
                    <a:pt x="767" y="899"/>
                  </a:cubicBezTo>
                  <a:cubicBezTo>
                    <a:pt x="959" y="889"/>
                    <a:pt x="1054" y="660"/>
                    <a:pt x="920" y="526"/>
                  </a:cubicBezTo>
                  <a:lnTo>
                    <a:pt x="461" y="66"/>
                  </a:lnTo>
                  <a:cubicBezTo>
                    <a:pt x="415" y="20"/>
                    <a:pt x="363" y="1"/>
                    <a:pt x="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3"/>
          <p:cNvGrpSpPr/>
          <p:nvPr/>
        </p:nvGrpSpPr>
        <p:grpSpPr>
          <a:xfrm>
            <a:off x="7347057" y="2171782"/>
            <a:ext cx="810763" cy="958609"/>
            <a:chOff x="1764389" y="3348218"/>
            <a:chExt cx="310114" cy="366665"/>
          </a:xfrm>
        </p:grpSpPr>
        <p:sp>
          <p:nvSpPr>
            <p:cNvPr id="501" name="Google Shape;501;p33"/>
            <p:cNvSpPr/>
            <p:nvPr/>
          </p:nvSpPr>
          <p:spPr>
            <a:xfrm>
              <a:off x="1782734" y="3556441"/>
              <a:ext cx="37918" cy="23598"/>
            </a:xfrm>
            <a:custGeom>
              <a:rect b="b" l="l" r="r" t="t"/>
              <a:pathLst>
                <a:path extrusionOk="0" h="903" w="1451">
                  <a:moveTo>
                    <a:pt x="1141" y="0"/>
                  </a:moveTo>
                  <a:cubicBezTo>
                    <a:pt x="1105" y="0"/>
                    <a:pt x="1067" y="10"/>
                    <a:pt x="1029" y="33"/>
                  </a:cubicBezTo>
                  <a:lnTo>
                    <a:pt x="1029" y="24"/>
                  </a:lnTo>
                  <a:lnTo>
                    <a:pt x="212" y="505"/>
                  </a:lnTo>
                  <a:cubicBezTo>
                    <a:pt x="1" y="618"/>
                    <a:pt x="118" y="902"/>
                    <a:pt x="310" y="902"/>
                  </a:cubicBezTo>
                  <a:cubicBezTo>
                    <a:pt x="346" y="902"/>
                    <a:pt x="384" y="893"/>
                    <a:pt x="423" y="870"/>
                  </a:cubicBezTo>
                  <a:lnTo>
                    <a:pt x="1241" y="399"/>
                  </a:lnTo>
                  <a:cubicBezTo>
                    <a:pt x="1451" y="278"/>
                    <a:pt x="1328" y="0"/>
                    <a:pt x="1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2016933" y="3558218"/>
              <a:ext cx="37971" cy="23833"/>
            </a:xfrm>
            <a:custGeom>
              <a:rect b="b" l="l" r="r" t="t"/>
              <a:pathLst>
                <a:path extrusionOk="0" h="912" w="1453">
                  <a:moveTo>
                    <a:pt x="314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1039" y="879"/>
                  </a:lnTo>
                  <a:cubicBezTo>
                    <a:pt x="1076" y="902"/>
                    <a:pt x="1113" y="911"/>
                    <a:pt x="1148" y="911"/>
                  </a:cubicBezTo>
                  <a:cubicBezTo>
                    <a:pt x="1334" y="911"/>
                    <a:pt x="1453" y="627"/>
                    <a:pt x="1250" y="514"/>
                  </a:cubicBezTo>
                  <a:lnTo>
                    <a:pt x="423" y="33"/>
                  </a:lnTo>
                  <a:cubicBezTo>
                    <a:pt x="386" y="10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915147" y="3348218"/>
              <a:ext cx="11080" cy="36089"/>
            </a:xfrm>
            <a:custGeom>
              <a:rect b="b" l="l" r="r" t="t"/>
              <a:pathLst>
                <a:path extrusionOk="0" h="1381" w="424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1164"/>
                  </a:lnTo>
                  <a:cubicBezTo>
                    <a:pt x="1" y="1309"/>
                    <a:pt x="106" y="1381"/>
                    <a:pt x="212" y="1381"/>
                  </a:cubicBezTo>
                  <a:cubicBezTo>
                    <a:pt x="318" y="1381"/>
                    <a:pt x="424" y="1309"/>
                    <a:pt x="424" y="1164"/>
                  </a:cubicBezTo>
                  <a:lnTo>
                    <a:pt x="424" y="21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839363" y="3367399"/>
              <a:ext cx="27126" cy="32796"/>
            </a:xfrm>
            <a:custGeom>
              <a:rect b="b" l="l" r="r" t="t"/>
              <a:pathLst>
                <a:path extrusionOk="0" h="1255" w="1038">
                  <a:moveTo>
                    <a:pt x="287" y="1"/>
                  </a:moveTo>
                  <a:cubicBezTo>
                    <a:pt x="142" y="1"/>
                    <a:pt x="1" y="154"/>
                    <a:pt x="93" y="325"/>
                  </a:cubicBezTo>
                  <a:lnTo>
                    <a:pt x="574" y="1142"/>
                  </a:lnTo>
                  <a:cubicBezTo>
                    <a:pt x="616" y="1221"/>
                    <a:pt x="683" y="1254"/>
                    <a:pt x="750" y="1254"/>
                  </a:cubicBezTo>
                  <a:cubicBezTo>
                    <a:pt x="894" y="1254"/>
                    <a:pt x="1038" y="1101"/>
                    <a:pt x="939" y="930"/>
                  </a:cubicBezTo>
                  <a:lnTo>
                    <a:pt x="468" y="113"/>
                  </a:lnTo>
                  <a:cubicBezTo>
                    <a:pt x="422" y="34"/>
                    <a:pt x="354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783988" y="3420997"/>
              <a:ext cx="37971" cy="23754"/>
            </a:xfrm>
            <a:custGeom>
              <a:rect b="b" l="l" r="r" t="t"/>
              <a:pathLst>
                <a:path extrusionOk="0" h="909" w="1453">
                  <a:moveTo>
                    <a:pt x="310" y="1"/>
                  </a:moveTo>
                  <a:cubicBezTo>
                    <a:pt x="118" y="1"/>
                    <a:pt x="1" y="285"/>
                    <a:pt x="212" y="399"/>
                  </a:cubicBezTo>
                  <a:lnTo>
                    <a:pt x="1029" y="880"/>
                  </a:lnTo>
                  <a:cubicBezTo>
                    <a:pt x="1067" y="900"/>
                    <a:pt x="1104" y="909"/>
                    <a:pt x="1138" y="909"/>
                  </a:cubicBezTo>
                  <a:cubicBezTo>
                    <a:pt x="1332" y="909"/>
                    <a:pt x="1453" y="627"/>
                    <a:pt x="1241" y="505"/>
                  </a:cubicBezTo>
                  <a:lnTo>
                    <a:pt x="423" y="33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764389" y="3494716"/>
              <a:ext cx="37971" cy="11106"/>
            </a:xfrm>
            <a:custGeom>
              <a:rect b="b" l="l" r="r" t="t"/>
              <a:pathLst>
                <a:path extrusionOk="0" h="425" w="1453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231" y="424"/>
                  </a:lnTo>
                  <a:cubicBezTo>
                    <a:pt x="1356" y="424"/>
                    <a:pt x="1452" y="328"/>
                    <a:pt x="1452" y="213"/>
                  </a:cubicBezTo>
                  <a:cubicBezTo>
                    <a:pt x="1452" y="97"/>
                    <a:pt x="1356" y="1"/>
                    <a:pt x="12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2034756" y="3496990"/>
              <a:ext cx="39748" cy="11342"/>
            </a:xfrm>
            <a:custGeom>
              <a:rect b="b" l="l" r="r" t="t"/>
              <a:pathLst>
                <a:path extrusionOk="0" h="434" w="1521">
                  <a:moveTo>
                    <a:pt x="289" y="1"/>
                  </a:moveTo>
                  <a:cubicBezTo>
                    <a:pt x="1" y="10"/>
                    <a:pt x="1" y="433"/>
                    <a:pt x="289" y="433"/>
                  </a:cubicBezTo>
                  <a:lnTo>
                    <a:pt x="1241" y="433"/>
                  </a:lnTo>
                  <a:cubicBezTo>
                    <a:pt x="1520" y="433"/>
                    <a:pt x="1520" y="1"/>
                    <a:pt x="1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018684" y="3423009"/>
              <a:ext cx="37448" cy="23754"/>
            </a:xfrm>
            <a:custGeom>
              <a:rect b="b" l="l" r="r" t="t"/>
              <a:pathLst>
                <a:path extrusionOk="0" h="909" w="1433">
                  <a:moveTo>
                    <a:pt x="1123" y="1"/>
                  </a:moveTo>
                  <a:cubicBezTo>
                    <a:pt x="1088" y="1"/>
                    <a:pt x="1049" y="11"/>
                    <a:pt x="1010" y="33"/>
                  </a:cubicBezTo>
                  <a:lnTo>
                    <a:pt x="193" y="504"/>
                  </a:lnTo>
                  <a:cubicBezTo>
                    <a:pt x="1" y="620"/>
                    <a:pt x="77" y="908"/>
                    <a:pt x="299" y="908"/>
                  </a:cubicBezTo>
                  <a:cubicBezTo>
                    <a:pt x="337" y="908"/>
                    <a:pt x="366" y="899"/>
                    <a:pt x="404" y="879"/>
                  </a:cubicBezTo>
                  <a:lnTo>
                    <a:pt x="1222" y="399"/>
                  </a:lnTo>
                  <a:cubicBezTo>
                    <a:pt x="1433" y="285"/>
                    <a:pt x="1315" y="1"/>
                    <a:pt x="1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1974573" y="3368627"/>
              <a:ext cx="26054" cy="32822"/>
            </a:xfrm>
            <a:custGeom>
              <a:rect b="b" l="l" r="r" t="t"/>
              <a:pathLst>
                <a:path extrusionOk="0" h="1256" w="997">
                  <a:moveTo>
                    <a:pt x="757" y="0"/>
                  </a:moveTo>
                  <a:cubicBezTo>
                    <a:pt x="683" y="0"/>
                    <a:pt x="612" y="39"/>
                    <a:pt x="573" y="105"/>
                  </a:cubicBezTo>
                  <a:lnTo>
                    <a:pt x="92" y="932"/>
                  </a:lnTo>
                  <a:cubicBezTo>
                    <a:pt x="0" y="1102"/>
                    <a:pt x="142" y="1255"/>
                    <a:pt x="286" y="1255"/>
                  </a:cubicBezTo>
                  <a:cubicBezTo>
                    <a:pt x="354" y="1255"/>
                    <a:pt x="422" y="1222"/>
                    <a:pt x="467" y="1143"/>
                  </a:cubicBezTo>
                  <a:lnTo>
                    <a:pt x="938" y="326"/>
                  </a:lnTo>
                  <a:cubicBezTo>
                    <a:pt x="996" y="220"/>
                    <a:pt x="967" y="85"/>
                    <a:pt x="862" y="28"/>
                  </a:cubicBezTo>
                  <a:cubicBezTo>
                    <a:pt x="828" y="9"/>
                    <a:pt x="792" y="0"/>
                    <a:pt x="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820914" y="3408009"/>
              <a:ext cx="218651" cy="273450"/>
            </a:xfrm>
            <a:custGeom>
              <a:rect b="b" l="l" r="r" t="t"/>
              <a:pathLst>
                <a:path extrusionOk="0" h="10464" w="8367">
                  <a:moveTo>
                    <a:pt x="3813" y="0"/>
                  </a:moveTo>
                  <a:cubicBezTo>
                    <a:pt x="2378" y="0"/>
                    <a:pt x="1085" y="876"/>
                    <a:pt x="549" y="2213"/>
                  </a:cubicBezTo>
                  <a:cubicBezTo>
                    <a:pt x="1" y="3579"/>
                    <a:pt x="366" y="5136"/>
                    <a:pt x="1453" y="6127"/>
                  </a:cubicBezTo>
                  <a:cubicBezTo>
                    <a:pt x="1885" y="6521"/>
                    <a:pt x="2126" y="7088"/>
                    <a:pt x="2126" y="7675"/>
                  </a:cubicBezTo>
                  <a:lnTo>
                    <a:pt x="2126" y="9868"/>
                  </a:lnTo>
                  <a:cubicBezTo>
                    <a:pt x="2126" y="10194"/>
                    <a:pt x="2385" y="10464"/>
                    <a:pt x="2722" y="10464"/>
                  </a:cubicBezTo>
                  <a:lnTo>
                    <a:pt x="4905" y="10464"/>
                  </a:lnTo>
                  <a:cubicBezTo>
                    <a:pt x="5241" y="10464"/>
                    <a:pt x="5511" y="10194"/>
                    <a:pt x="5511" y="9868"/>
                  </a:cubicBezTo>
                  <a:lnTo>
                    <a:pt x="5511" y="7665"/>
                  </a:lnTo>
                  <a:cubicBezTo>
                    <a:pt x="5511" y="7069"/>
                    <a:pt x="5761" y="6502"/>
                    <a:pt x="6203" y="6108"/>
                  </a:cubicBezTo>
                  <a:cubicBezTo>
                    <a:pt x="8367" y="4108"/>
                    <a:pt x="7270" y="492"/>
                    <a:pt x="4357" y="40"/>
                  </a:cubicBezTo>
                  <a:cubicBezTo>
                    <a:pt x="4203" y="21"/>
                    <a:pt x="4049" y="1"/>
                    <a:pt x="3905" y="1"/>
                  </a:cubicBezTo>
                  <a:cubicBezTo>
                    <a:pt x="3874" y="1"/>
                    <a:pt x="3843" y="0"/>
                    <a:pt x="3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829720" y="3409028"/>
              <a:ext cx="209844" cy="272431"/>
            </a:xfrm>
            <a:custGeom>
              <a:rect b="b" l="l" r="r" t="t"/>
              <a:pathLst>
                <a:path extrusionOk="0" h="10425" w="8030">
                  <a:moveTo>
                    <a:pt x="4020" y="1"/>
                  </a:moveTo>
                  <a:cubicBezTo>
                    <a:pt x="1096" y="453"/>
                    <a:pt x="0" y="4097"/>
                    <a:pt x="2202" y="6088"/>
                  </a:cubicBezTo>
                  <a:cubicBezTo>
                    <a:pt x="2625" y="6482"/>
                    <a:pt x="2875" y="7049"/>
                    <a:pt x="2866" y="7636"/>
                  </a:cubicBezTo>
                  <a:lnTo>
                    <a:pt x="2866" y="9829"/>
                  </a:lnTo>
                  <a:cubicBezTo>
                    <a:pt x="2866" y="10155"/>
                    <a:pt x="3135" y="10425"/>
                    <a:pt x="3472" y="10425"/>
                  </a:cubicBezTo>
                  <a:lnTo>
                    <a:pt x="4568" y="10425"/>
                  </a:lnTo>
                  <a:cubicBezTo>
                    <a:pt x="4904" y="10425"/>
                    <a:pt x="5174" y="10155"/>
                    <a:pt x="5174" y="9829"/>
                  </a:cubicBezTo>
                  <a:lnTo>
                    <a:pt x="5174" y="7626"/>
                  </a:lnTo>
                  <a:cubicBezTo>
                    <a:pt x="5174" y="7030"/>
                    <a:pt x="5424" y="6463"/>
                    <a:pt x="5866" y="6069"/>
                  </a:cubicBezTo>
                  <a:cubicBezTo>
                    <a:pt x="8030" y="4069"/>
                    <a:pt x="6933" y="453"/>
                    <a:pt x="40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865652" y="3465579"/>
              <a:ext cx="110096" cy="161290"/>
            </a:xfrm>
            <a:custGeom>
              <a:rect b="b" l="l" r="r" t="t"/>
              <a:pathLst>
                <a:path extrusionOk="0" h="6172" w="4213">
                  <a:moveTo>
                    <a:pt x="885" y="424"/>
                  </a:moveTo>
                  <a:cubicBezTo>
                    <a:pt x="1106" y="424"/>
                    <a:pt x="1289" y="606"/>
                    <a:pt x="1289" y="828"/>
                  </a:cubicBezTo>
                  <a:lnTo>
                    <a:pt x="1289" y="1241"/>
                  </a:lnTo>
                  <a:lnTo>
                    <a:pt x="837" y="1241"/>
                  </a:lnTo>
                  <a:cubicBezTo>
                    <a:pt x="289" y="1241"/>
                    <a:pt x="289" y="424"/>
                    <a:pt x="837" y="424"/>
                  </a:cubicBezTo>
                  <a:close/>
                  <a:moveTo>
                    <a:pt x="3385" y="424"/>
                  </a:moveTo>
                  <a:cubicBezTo>
                    <a:pt x="3924" y="424"/>
                    <a:pt x="3924" y="1241"/>
                    <a:pt x="3385" y="1241"/>
                  </a:cubicBezTo>
                  <a:lnTo>
                    <a:pt x="2924" y="1241"/>
                  </a:lnTo>
                  <a:lnTo>
                    <a:pt x="2924" y="828"/>
                  </a:lnTo>
                  <a:cubicBezTo>
                    <a:pt x="2924" y="606"/>
                    <a:pt x="3106" y="424"/>
                    <a:pt x="3327" y="424"/>
                  </a:cubicBezTo>
                  <a:close/>
                  <a:moveTo>
                    <a:pt x="837" y="1"/>
                  </a:moveTo>
                  <a:cubicBezTo>
                    <a:pt x="375" y="1"/>
                    <a:pt x="0" y="376"/>
                    <a:pt x="0" y="837"/>
                  </a:cubicBezTo>
                  <a:cubicBezTo>
                    <a:pt x="0" y="1289"/>
                    <a:pt x="375" y="1664"/>
                    <a:pt x="837" y="1664"/>
                  </a:cubicBezTo>
                  <a:lnTo>
                    <a:pt x="1289" y="1664"/>
                  </a:lnTo>
                  <a:lnTo>
                    <a:pt x="1289" y="3395"/>
                  </a:lnTo>
                  <a:cubicBezTo>
                    <a:pt x="1289" y="3534"/>
                    <a:pt x="1395" y="3604"/>
                    <a:pt x="1500" y="3604"/>
                  </a:cubicBezTo>
                  <a:cubicBezTo>
                    <a:pt x="1606" y="3604"/>
                    <a:pt x="1712" y="3534"/>
                    <a:pt x="1712" y="3395"/>
                  </a:cubicBezTo>
                  <a:lnTo>
                    <a:pt x="1712" y="1664"/>
                  </a:lnTo>
                  <a:lnTo>
                    <a:pt x="2501" y="1664"/>
                  </a:lnTo>
                  <a:lnTo>
                    <a:pt x="2501" y="5962"/>
                  </a:lnTo>
                  <a:cubicBezTo>
                    <a:pt x="2501" y="6102"/>
                    <a:pt x="2606" y="6172"/>
                    <a:pt x="2712" y="6172"/>
                  </a:cubicBezTo>
                  <a:cubicBezTo>
                    <a:pt x="2818" y="6172"/>
                    <a:pt x="2924" y="6102"/>
                    <a:pt x="2924" y="5962"/>
                  </a:cubicBezTo>
                  <a:lnTo>
                    <a:pt x="2924" y="1664"/>
                  </a:lnTo>
                  <a:lnTo>
                    <a:pt x="3385" y="1664"/>
                  </a:lnTo>
                  <a:cubicBezTo>
                    <a:pt x="3847" y="1664"/>
                    <a:pt x="4212" y="1289"/>
                    <a:pt x="4212" y="837"/>
                  </a:cubicBezTo>
                  <a:cubicBezTo>
                    <a:pt x="4212" y="376"/>
                    <a:pt x="3847" y="1"/>
                    <a:pt x="3385" y="1"/>
                  </a:cubicBezTo>
                  <a:lnTo>
                    <a:pt x="3327" y="1"/>
                  </a:lnTo>
                  <a:cubicBezTo>
                    <a:pt x="2876" y="1"/>
                    <a:pt x="2501" y="376"/>
                    <a:pt x="2501" y="828"/>
                  </a:cubicBezTo>
                  <a:lnTo>
                    <a:pt x="2501" y="1241"/>
                  </a:lnTo>
                  <a:lnTo>
                    <a:pt x="1712" y="1241"/>
                  </a:lnTo>
                  <a:lnTo>
                    <a:pt x="1712" y="828"/>
                  </a:lnTo>
                  <a:cubicBezTo>
                    <a:pt x="1712" y="376"/>
                    <a:pt x="1337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1899311" y="3570866"/>
              <a:ext cx="11080" cy="55950"/>
            </a:xfrm>
            <a:custGeom>
              <a:rect b="b" l="l" r="r" t="t"/>
              <a:pathLst>
                <a:path extrusionOk="0" h="2141" w="424">
                  <a:moveTo>
                    <a:pt x="212" y="1"/>
                  </a:moveTo>
                  <a:cubicBezTo>
                    <a:pt x="97" y="1"/>
                    <a:pt x="1" y="97"/>
                    <a:pt x="1" y="222"/>
                  </a:cubicBezTo>
                  <a:lnTo>
                    <a:pt x="1" y="1924"/>
                  </a:lnTo>
                  <a:cubicBezTo>
                    <a:pt x="1" y="2068"/>
                    <a:pt x="107" y="2140"/>
                    <a:pt x="212" y="2140"/>
                  </a:cubicBezTo>
                  <a:cubicBezTo>
                    <a:pt x="318" y="2140"/>
                    <a:pt x="424" y="2068"/>
                    <a:pt x="424" y="1924"/>
                  </a:cubicBezTo>
                  <a:lnTo>
                    <a:pt x="424" y="22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899311" y="3584429"/>
              <a:ext cx="5305" cy="42518"/>
            </a:xfrm>
            <a:custGeom>
              <a:rect b="b" l="l" r="r" t="t"/>
              <a:pathLst>
                <a:path extrusionOk="0" h="1627" w="203">
                  <a:moveTo>
                    <a:pt x="1" y="1"/>
                  </a:moveTo>
                  <a:lnTo>
                    <a:pt x="1" y="1405"/>
                  </a:lnTo>
                  <a:cubicBezTo>
                    <a:pt x="1" y="1520"/>
                    <a:pt x="87" y="1616"/>
                    <a:pt x="203" y="1626"/>
                  </a:cubicBezTo>
                  <a:lnTo>
                    <a:pt x="203" y="924"/>
                  </a:lnTo>
                  <a:cubicBezTo>
                    <a:pt x="203" y="607"/>
                    <a:pt x="136" y="28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891524" y="3678663"/>
              <a:ext cx="58328" cy="36220"/>
            </a:xfrm>
            <a:custGeom>
              <a:rect b="b" l="l" r="r" t="t"/>
              <a:pathLst>
                <a:path extrusionOk="0" h="1386" w="2232">
                  <a:moveTo>
                    <a:pt x="1" y="1"/>
                  </a:moveTo>
                  <a:lnTo>
                    <a:pt x="1" y="270"/>
                  </a:lnTo>
                  <a:cubicBezTo>
                    <a:pt x="1" y="886"/>
                    <a:pt x="501" y="1386"/>
                    <a:pt x="1116" y="1386"/>
                  </a:cubicBezTo>
                  <a:cubicBezTo>
                    <a:pt x="1732" y="1386"/>
                    <a:pt x="2232" y="886"/>
                    <a:pt x="2232" y="270"/>
                  </a:cubicBezTo>
                  <a:lnTo>
                    <a:pt x="2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876210" y="3611842"/>
              <a:ext cx="88720" cy="34939"/>
            </a:xfrm>
            <a:custGeom>
              <a:rect b="b" l="l" r="r" t="t"/>
              <a:pathLst>
                <a:path extrusionOk="0" h="1337" w="3395">
                  <a:moveTo>
                    <a:pt x="0" y="0"/>
                  </a:moveTo>
                  <a:lnTo>
                    <a:pt x="0" y="1337"/>
                  </a:lnTo>
                  <a:lnTo>
                    <a:pt x="3395" y="1337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876445" y="3646755"/>
              <a:ext cx="88485" cy="34965"/>
            </a:xfrm>
            <a:custGeom>
              <a:rect b="b" l="l" r="r" t="t"/>
              <a:pathLst>
                <a:path extrusionOk="0" h="1338" w="3386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60" y="1337"/>
                    <a:pt x="597" y="1337"/>
                  </a:cubicBezTo>
                  <a:lnTo>
                    <a:pt x="2780" y="1337"/>
                  </a:lnTo>
                  <a:cubicBezTo>
                    <a:pt x="3116" y="1337"/>
                    <a:pt x="3386" y="1068"/>
                    <a:pt x="3386" y="732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1920687" y="3678663"/>
              <a:ext cx="29164" cy="32195"/>
            </a:xfrm>
            <a:custGeom>
              <a:rect b="b" l="l" r="r" t="t"/>
              <a:pathLst>
                <a:path extrusionOk="0" h="1232" w="1116">
                  <a:moveTo>
                    <a:pt x="0" y="1"/>
                  </a:moveTo>
                  <a:lnTo>
                    <a:pt x="0" y="270"/>
                  </a:lnTo>
                  <a:cubicBezTo>
                    <a:pt x="0" y="664"/>
                    <a:pt x="212" y="1039"/>
                    <a:pt x="558" y="1232"/>
                  </a:cubicBezTo>
                  <a:cubicBezTo>
                    <a:pt x="895" y="1030"/>
                    <a:pt x="1106" y="664"/>
                    <a:pt x="1116" y="270"/>
                  </a:cubicBezTo>
                  <a:lnTo>
                    <a:pt x="1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904590" y="3611842"/>
              <a:ext cx="60340" cy="34939"/>
            </a:xfrm>
            <a:custGeom>
              <a:rect b="b" l="l" r="r" t="t"/>
              <a:pathLst>
                <a:path extrusionOk="0" h="1337" w="2309">
                  <a:moveTo>
                    <a:pt x="1" y="0"/>
                  </a:moveTo>
                  <a:lnTo>
                    <a:pt x="1" y="1337"/>
                  </a:lnTo>
                  <a:lnTo>
                    <a:pt x="2309" y="1337"/>
                  </a:lnTo>
                  <a:lnTo>
                    <a:pt x="23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904590" y="3646755"/>
              <a:ext cx="60340" cy="34965"/>
            </a:xfrm>
            <a:custGeom>
              <a:rect b="b" l="l" r="r" t="t"/>
              <a:pathLst>
                <a:path extrusionOk="0" h="1338" w="2309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70" y="1337"/>
                    <a:pt x="607" y="1337"/>
                  </a:cubicBezTo>
                  <a:lnTo>
                    <a:pt x="1703" y="1337"/>
                  </a:lnTo>
                  <a:cubicBezTo>
                    <a:pt x="2039" y="1337"/>
                    <a:pt x="2309" y="1068"/>
                    <a:pt x="2309" y="732"/>
                  </a:cubicBezTo>
                  <a:lnTo>
                    <a:pt x="23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33"/>
          <p:cNvGrpSpPr/>
          <p:nvPr/>
        </p:nvGrpSpPr>
        <p:grpSpPr>
          <a:xfrm>
            <a:off x="701678" y="2171777"/>
            <a:ext cx="997279" cy="847474"/>
            <a:chOff x="1515328" y="1757102"/>
            <a:chExt cx="997279" cy="847474"/>
          </a:xfrm>
        </p:grpSpPr>
        <p:sp>
          <p:nvSpPr>
            <p:cNvPr id="522" name="Google Shape;522;p33"/>
            <p:cNvSpPr/>
            <p:nvPr/>
          </p:nvSpPr>
          <p:spPr>
            <a:xfrm>
              <a:off x="1980942" y="1973791"/>
              <a:ext cx="512797" cy="466522"/>
            </a:xfrm>
            <a:custGeom>
              <a:rect b="b" l="l" r="r" t="t"/>
              <a:pathLst>
                <a:path extrusionOk="0" h="5686" w="625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211000" y="1757102"/>
              <a:ext cx="301607" cy="554067"/>
            </a:xfrm>
            <a:custGeom>
              <a:rect b="b" l="l" r="r" t="t"/>
              <a:pathLst>
                <a:path extrusionOk="0" h="6753" w="3676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416691" y="2173250"/>
              <a:ext cx="95914" cy="138086"/>
            </a:xfrm>
            <a:custGeom>
              <a:rect b="b" l="l" r="r" t="t"/>
              <a:pathLst>
                <a:path extrusionOk="0" h="1683" w="1169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2014663" y="2127714"/>
              <a:ext cx="389562" cy="259434"/>
            </a:xfrm>
            <a:custGeom>
              <a:rect b="b" l="l" r="r" t="t"/>
              <a:pathLst>
                <a:path extrusionOk="0" h="3162" w="4748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2167023" y="2258006"/>
              <a:ext cx="228584" cy="129225"/>
            </a:xfrm>
            <a:custGeom>
              <a:rect b="b" l="l" r="r" t="t"/>
              <a:pathLst>
                <a:path extrusionOk="0" h="1575" w="2786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DBBC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1942462" y="2195239"/>
              <a:ext cx="390300" cy="258696"/>
            </a:xfrm>
            <a:custGeom>
              <a:rect b="b" l="l" r="r" t="t"/>
              <a:pathLst>
                <a:path extrusionOk="0" h="3153" w="4757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2119929" y="2342023"/>
              <a:ext cx="203396" cy="111995"/>
            </a:xfrm>
            <a:custGeom>
              <a:rect b="b" l="l" r="r" t="t"/>
              <a:pathLst>
                <a:path extrusionOk="0" h="1365" w="2479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DBBC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1870179" y="2261944"/>
              <a:ext cx="390382" cy="259516"/>
            </a:xfrm>
            <a:custGeom>
              <a:rect b="b" l="l" r="r" t="t"/>
              <a:pathLst>
                <a:path extrusionOk="0" h="3163" w="4758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072834" y="2424482"/>
              <a:ext cx="177469" cy="96898"/>
            </a:xfrm>
            <a:custGeom>
              <a:rect b="b" l="l" r="r" t="t"/>
              <a:pathLst>
                <a:path extrusionOk="0" h="1181" w="2163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DBBC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1797978" y="2329470"/>
              <a:ext cx="390300" cy="259188"/>
            </a:xfrm>
            <a:custGeom>
              <a:rect b="b" l="l" r="r" t="t"/>
              <a:pathLst>
                <a:path extrusionOk="0" h="3159" w="4757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022199" y="2407473"/>
              <a:ext cx="108070" cy="60573"/>
            </a:xfrm>
            <a:custGeom>
              <a:rect b="b" l="l" r="r" t="t"/>
              <a:pathLst>
                <a:path extrusionOk="0" h="1047" w="1868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DBBC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1561602" y="2005954"/>
              <a:ext cx="497126" cy="450031"/>
            </a:xfrm>
            <a:custGeom>
              <a:rect b="b" l="l" r="r" t="t"/>
              <a:pathLst>
                <a:path extrusionOk="0" h="5485" w="6059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1515328" y="1825366"/>
              <a:ext cx="307842" cy="531750"/>
            </a:xfrm>
            <a:custGeom>
              <a:rect b="b" l="l" r="r" t="t"/>
              <a:pathLst>
                <a:path extrusionOk="0" h="6481" w="3752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1515328" y="1825366"/>
              <a:ext cx="237199" cy="497126"/>
            </a:xfrm>
            <a:custGeom>
              <a:rect b="b" l="l" r="r" t="t"/>
              <a:pathLst>
                <a:path extrusionOk="0" h="6059" w="2891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515328" y="2199916"/>
              <a:ext cx="147685" cy="157203"/>
            </a:xfrm>
            <a:custGeom>
              <a:rect b="b" l="l" r="r" t="t"/>
              <a:pathLst>
                <a:path extrusionOk="0" h="1916" w="180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1515328" y="2199916"/>
              <a:ext cx="77781" cy="122579"/>
            </a:xfrm>
            <a:custGeom>
              <a:rect b="b" l="l" r="r" t="t"/>
              <a:pathLst>
                <a:path extrusionOk="0" h="1494" w="948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1664489" y="2263421"/>
              <a:ext cx="209713" cy="168279"/>
            </a:xfrm>
            <a:custGeom>
              <a:rect b="b" l="l" r="r" t="t"/>
              <a:pathLst>
                <a:path extrusionOk="0" h="2051" w="2556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674662" y="2266703"/>
              <a:ext cx="199540" cy="165326"/>
            </a:xfrm>
            <a:custGeom>
              <a:rect b="b" l="l" r="r" t="t"/>
              <a:pathLst>
                <a:path extrusionOk="0" h="2015" w="2432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1744566" y="2337757"/>
              <a:ext cx="186986" cy="151624"/>
            </a:xfrm>
            <a:custGeom>
              <a:rect b="b" l="l" r="r" t="t"/>
              <a:pathLst>
                <a:path extrusionOk="0" h="1848" w="2279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1754822" y="2341285"/>
              <a:ext cx="176730" cy="148096"/>
            </a:xfrm>
            <a:custGeom>
              <a:rect b="b" l="l" r="r" t="t"/>
              <a:pathLst>
                <a:path extrusionOk="0" h="1805" w="2154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1824643" y="2411846"/>
              <a:ext cx="163439" cy="135296"/>
            </a:xfrm>
            <a:custGeom>
              <a:rect b="b" l="l" r="r" t="t"/>
              <a:pathLst>
                <a:path extrusionOk="0" h="1649" w="1992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834079" y="2415128"/>
              <a:ext cx="154003" cy="132014"/>
            </a:xfrm>
            <a:custGeom>
              <a:rect b="b" l="l" r="r" t="t"/>
              <a:pathLst>
                <a:path extrusionOk="0" h="1609" w="1877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920474" y="2021708"/>
              <a:ext cx="202657" cy="311781"/>
            </a:xfrm>
            <a:custGeom>
              <a:rect b="b" l="l" r="r" t="t"/>
              <a:pathLst>
                <a:path extrusionOk="0" h="3800" w="247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920474" y="2021708"/>
              <a:ext cx="85658" cy="311781"/>
            </a:xfrm>
            <a:custGeom>
              <a:rect b="b" l="l" r="r" t="t"/>
              <a:pathLst>
                <a:path extrusionOk="0" h="3800" w="1044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904803" y="2486018"/>
              <a:ext cx="140629" cy="118477"/>
            </a:xfrm>
            <a:custGeom>
              <a:rect b="b" l="l" r="r" t="t"/>
              <a:pathLst>
                <a:path extrusionOk="0" h="1444" w="1714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1914156" y="2489710"/>
              <a:ext cx="131276" cy="114867"/>
            </a:xfrm>
            <a:custGeom>
              <a:rect b="b" l="l" r="r" t="t"/>
              <a:pathLst>
                <a:path extrusionOk="0" h="1400" w="160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8" name="Google Shape;548;p33"/>
          <p:cNvCxnSpPr>
            <a:stCxn id="483" idx="2"/>
          </p:cNvCxnSpPr>
          <p:nvPr/>
        </p:nvCxnSpPr>
        <p:spPr>
          <a:xfrm>
            <a:off x="4299300" y="1938791"/>
            <a:ext cx="16800" cy="74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3"/>
          <p:cNvCxnSpPr/>
          <p:nvPr/>
        </p:nvCxnSpPr>
        <p:spPr>
          <a:xfrm>
            <a:off x="4299300" y="2702600"/>
            <a:ext cx="2228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33"/>
          <p:cNvCxnSpPr/>
          <p:nvPr/>
        </p:nvCxnSpPr>
        <p:spPr>
          <a:xfrm flipH="1">
            <a:off x="2200200" y="2697938"/>
            <a:ext cx="2099100" cy="9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1" name="Google Shape;551;p33"/>
          <p:cNvGrpSpPr/>
          <p:nvPr/>
        </p:nvGrpSpPr>
        <p:grpSpPr>
          <a:xfrm rot="-5400000">
            <a:off x="3589961" y="2798416"/>
            <a:ext cx="1590575" cy="2228686"/>
            <a:chOff x="1494047" y="1732824"/>
            <a:chExt cx="2062200" cy="2836200"/>
          </a:xfrm>
        </p:grpSpPr>
        <p:sp>
          <p:nvSpPr>
            <p:cNvPr id="552" name="Google Shape;552;p33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fmla="val 484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4" name="Google Shape;5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115" y="3294278"/>
            <a:ext cx="1792159" cy="12471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0" name="Google Shape;560;p34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(1)</a:t>
            </a:r>
            <a:endParaRPr/>
          </a:p>
        </p:txBody>
      </p:sp>
      <p:sp>
        <p:nvSpPr>
          <p:cNvPr id="561" name="Google Shape;561;p34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inicial, prototipos, wireframe &amp; SASS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type="title"/>
          </p:nvPr>
        </p:nvSpPr>
        <p:spPr>
          <a:xfrm>
            <a:off x="6591538" y="334998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—Evolución y fases del desarrollo del diseño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5"/>
          <p:cNvSpPr txBox="1"/>
          <p:nvPr>
            <p:ph idx="1" type="subTitle"/>
          </p:nvPr>
        </p:nvSpPr>
        <p:spPr>
          <a:xfrm>
            <a:off x="6629200" y="0"/>
            <a:ext cx="25146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1: SKETCH</a:t>
            </a:r>
            <a:endParaRPr/>
          </a:p>
        </p:txBody>
      </p:sp>
      <p:grpSp>
        <p:nvGrpSpPr>
          <p:cNvPr id="568" name="Google Shape;568;p35"/>
          <p:cNvGrpSpPr/>
          <p:nvPr/>
        </p:nvGrpSpPr>
        <p:grpSpPr>
          <a:xfrm>
            <a:off x="8384572" y="4369711"/>
            <a:ext cx="759428" cy="773787"/>
            <a:chOff x="7675072" y="3660436"/>
            <a:chExt cx="759428" cy="773787"/>
          </a:xfrm>
        </p:grpSpPr>
        <p:grpSp>
          <p:nvGrpSpPr>
            <p:cNvPr id="569" name="Google Shape;569;p35"/>
            <p:cNvGrpSpPr/>
            <p:nvPr/>
          </p:nvGrpSpPr>
          <p:grpSpPr>
            <a:xfrm>
              <a:off x="7675072" y="3836981"/>
              <a:ext cx="604049" cy="597242"/>
              <a:chOff x="7489325" y="3917200"/>
              <a:chExt cx="552400" cy="546125"/>
            </a:xfrm>
          </p:grpSpPr>
          <p:sp>
            <p:nvSpPr>
              <p:cNvPr id="570" name="Google Shape;570;p35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rect b="b" l="l" r="r" t="t"/>
                <a:pathLst>
                  <a:path extrusionOk="0" h="21845" w="22096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rect b="b" l="l" r="r" t="t"/>
                <a:pathLst>
                  <a:path extrusionOk="0" h="2700" w="2972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rect b="b" l="l" r="r" t="t"/>
                <a:pathLst>
                  <a:path extrusionOk="0" h="1529" w="1675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rect b="b" l="l" r="r" t="t"/>
                <a:pathLst>
                  <a:path extrusionOk="0" h="1508" w="1675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rect b="b" l="l" r="r" t="t"/>
                <a:pathLst>
                  <a:path extrusionOk="0" h="1533" w="1905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rect b="b" l="l" r="r" t="t"/>
                <a:pathLst>
                  <a:path extrusionOk="0" h="1528" w="1675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rect b="b" l="l" r="r" t="t"/>
                <a:pathLst>
                  <a:path extrusionOk="0" h="1529" w="1675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rect b="b" l="l" r="r" t="t"/>
                <a:pathLst>
                  <a:path extrusionOk="0" h="1330" w="1256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rect b="b" l="l" r="r" t="t"/>
                <a:pathLst>
                  <a:path extrusionOk="0" h="1346" w="1277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rect b="b" l="l" r="r" t="t"/>
                <a:pathLst>
                  <a:path extrusionOk="0" h="1344" w="1256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rect b="b" l="l" r="r" t="t"/>
                <a:pathLst>
                  <a:path extrusionOk="0" h="1332" w="1445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rect b="b" l="l" r="r" t="t"/>
                <a:pathLst>
                  <a:path extrusionOk="0" h="1192" w="1508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rect b="b" l="l" r="r" t="t"/>
                <a:pathLst>
                  <a:path extrusionOk="0" h="1315" w="1444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rect b="b" l="l" r="r" t="t"/>
                <a:pathLst>
                  <a:path extrusionOk="0" h="1188" w="1528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 flipH="1">
              <a:off x="8078534" y="3660436"/>
              <a:ext cx="355967" cy="351923"/>
              <a:chOff x="7489325" y="3917200"/>
              <a:chExt cx="552400" cy="546125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rect b="b" l="l" r="r" t="t"/>
                <a:pathLst>
                  <a:path extrusionOk="0" h="21845" w="22096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rect b="b" l="l" r="r" t="t"/>
                <a:pathLst>
                  <a:path extrusionOk="0" h="2700" w="2972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rect b="b" l="l" r="r" t="t"/>
                <a:pathLst>
                  <a:path extrusionOk="0" h="1529" w="1675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rect b="b" l="l" r="r" t="t"/>
                <a:pathLst>
                  <a:path extrusionOk="0" h="1508" w="1675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rect b="b" l="l" r="r" t="t"/>
                <a:pathLst>
                  <a:path extrusionOk="0" h="1533" w="1905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rect b="b" l="l" r="r" t="t"/>
                <a:pathLst>
                  <a:path extrusionOk="0" h="1528" w="1675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rect b="b" l="l" r="r" t="t"/>
                <a:pathLst>
                  <a:path extrusionOk="0" h="1529" w="1675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rect b="b" l="l" r="r" t="t"/>
                <a:pathLst>
                  <a:path extrusionOk="0" h="1330" w="1256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rect b="b" l="l" r="r" t="t"/>
                <a:pathLst>
                  <a:path extrusionOk="0" h="1346" w="1277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5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rect b="b" l="l" r="r" t="t"/>
                <a:pathLst>
                  <a:path extrusionOk="0" h="1344" w="1256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rect b="b" l="l" r="r" t="t"/>
                <a:pathLst>
                  <a:path extrusionOk="0" h="1332" w="1445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5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rect b="b" l="l" r="r" t="t"/>
                <a:pathLst>
                  <a:path extrusionOk="0" h="1192" w="1508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rect b="b" l="l" r="r" t="t"/>
                <a:pathLst>
                  <a:path extrusionOk="0" h="1315" w="1444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5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rect b="b" l="l" r="r" t="t"/>
                <a:pathLst>
                  <a:path extrusionOk="0" h="1188" w="1528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rect b="b" l="l" r="r" t="t"/>
                <a:pathLst>
                  <a:path extrusionOk="0" h="1192" w="1507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5" name="Google Shape;605;p35"/>
          <p:cNvSpPr txBox="1"/>
          <p:nvPr/>
        </p:nvSpPr>
        <p:spPr>
          <a:xfrm>
            <a:off x="0" y="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Desarrollo (1)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6" name="Google Shape;6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363" y="493500"/>
            <a:ext cx="1540275" cy="20281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35"/>
          <p:cNvSpPr txBox="1"/>
          <p:nvPr/>
        </p:nvSpPr>
        <p:spPr>
          <a:xfrm>
            <a:off x="4116375" y="4934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Fase 2: Wireframe</a:t>
            </a:r>
            <a:endParaRPr sz="25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608" name="Google Shape;6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456" y="1062800"/>
            <a:ext cx="2019845" cy="12620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35"/>
          <p:cNvSpPr txBox="1"/>
          <p:nvPr/>
        </p:nvSpPr>
        <p:spPr>
          <a:xfrm>
            <a:off x="1682050" y="1021725"/>
            <a:ext cx="292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F</a:t>
            </a: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ase 3: MockUp</a:t>
            </a:r>
            <a:endParaRPr sz="25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610" name="Google Shape;6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200" y="1591123"/>
            <a:ext cx="2422101" cy="11894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p35"/>
          <p:cNvSpPr txBox="1"/>
          <p:nvPr/>
        </p:nvSpPr>
        <p:spPr>
          <a:xfrm>
            <a:off x="0" y="2780575"/>
            <a:ext cx="234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F</a:t>
            </a: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ase 4: CSS</a:t>
            </a:r>
            <a:endParaRPr/>
          </a:p>
        </p:txBody>
      </p:sp>
      <p:pic>
        <p:nvPicPr>
          <p:cNvPr id="612" name="Google Shape;6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76" y="3349975"/>
            <a:ext cx="1376678" cy="1262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35"/>
          <p:cNvSpPr txBox="1"/>
          <p:nvPr/>
        </p:nvSpPr>
        <p:spPr>
          <a:xfrm>
            <a:off x="1933200" y="3150325"/>
            <a:ext cx="213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Fase 5: SASS</a:t>
            </a:r>
            <a:endParaRPr sz="25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614" name="Google Shape;6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4874" y="3719725"/>
            <a:ext cx="1751450" cy="142377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15" name="Google Shape;615;p35"/>
          <p:cNvGrpSpPr/>
          <p:nvPr/>
        </p:nvGrpSpPr>
        <p:grpSpPr>
          <a:xfrm>
            <a:off x="5120521" y="2998840"/>
            <a:ext cx="991712" cy="1964352"/>
            <a:chOff x="1494047" y="1732824"/>
            <a:chExt cx="2062200" cy="2836200"/>
          </a:xfrm>
        </p:grpSpPr>
        <p:sp>
          <p:nvSpPr>
            <p:cNvPr id="616" name="Google Shape;616;p35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fmla="val 484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8" name="Google Shape;6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2775" y="3103925"/>
            <a:ext cx="887176" cy="162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 txBox="1"/>
          <p:nvPr>
            <p:ph idx="2" type="title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4" name="Google Shape;624;p36"/>
          <p:cNvSpPr txBox="1"/>
          <p:nvPr>
            <p:ph type="title"/>
          </p:nvPr>
        </p:nvSpPr>
        <p:spPr>
          <a:xfrm>
            <a:off x="1520700" y="2903700"/>
            <a:ext cx="6102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(2)</a:t>
            </a:r>
            <a:endParaRPr/>
          </a:p>
        </p:txBody>
      </p:sp>
      <p:sp>
        <p:nvSpPr>
          <p:cNvPr id="625" name="Google Shape;625;p36"/>
          <p:cNvSpPr txBox="1"/>
          <p:nvPr>
            <p:ph idx="1" type="subTitle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con flask, modelos, servicios, módulos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Surfboard Company Profile by Slidesgo">
  <a:themeElements>
    <a:clrScheme name="Simple Light">
      <a:dk1>
        <a:srgbClr val="754C24"/>
      </a:dk1>
      <a:lt1>
        <a:srgbClr val="B8DFEB"/>
      </a:lt1>
      <a:dk2>
        <a:srgbClr val="F8DDAE"/>
      </a:dk2>
      <a:lt2>
        <a:srgbClr val="F9EDD4"/>
      </a:lt2>
      <a:accent1>
        <a:srgbClr val="F14A0D"/>
      </a:accent1>
      <a:accent2>
        <a:srgbClr val="F07227"/>
      </a:accent2>
      <a:accent3>
        <a:srgbClr val="FFE59C"/>
      </a:accent3>
      <a:accent4>
        <a:srgbClr val="F4D052"/>
      </a:accent4>
      <a:accent5>
        <a:srgbClr val="68BDD8"/>
      </a:accent5>
      <a:accent6>
        <a:srgbClr val="FFFFFF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